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7"/>
  </p:notesMasterIdLst>
  <p:handoutMasterIdLst>
    <p:handoutMasterId r:id="rId28"/>
  </p:handoutMasterIdLst>
  <p:sldIdLst>
    <p:sldId id="256" r:id="rId5"/>
    <p:sldId id="320" r:id="rId6"/>
    <p:sldId id="323" r:id="rId7"/>
    <p:sldId id="317" r:id="rId8"/>
    <p:sldId id="322" r:id="rId9"/>
    <p:sldId id="267" r:id="rId10"/>
    <p:sldId id="260" r:id="rId11"/>
    <p:sldId id="318" r:id="rId12"/>
    <p:sldId id="321" r:id="rId13"/>
    <p:sldId id="326" r:id="rId14"/>
    <p:sldId id="325" r:id="rId15"/>
    <p:sldId id="328" r:id="rId16"/>
    <p:sldId id="330" r:id="rId17"/>
    <p:sldId id="331" r:id="rId18"/>
    <p:sldId id="333" r:id="rId19"/>
    <p:sldId id="334" r:id="rId20"/>
    <p:sldId id="335" r:id="rId21"/>
    <p:sldId id="338" r:id="rId22"/>
    <p:sldId id="336" r:id="rId23"/>
    <p:sldId id="337" r:id="rId24"/>
    <p:sldId id="332" r:id="rId25"/>
    <p:sldId id="26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60" autoAdjust="0"/>
  </p:normalViewPr>
  <p:slideViewPr>
    <p:cSldViewPr snapToGrid="0">
      <p:cViewPr varScale="1">
        <p:scale>
          <a:sx n="73" d="100"/>
          <a:sy n="73" d="100"/>
        </p:scale>
        <p:origin x="806" y="43"/>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12/29/2024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12/29/2024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12</a:t>
            </a:fld>
            <a:endParaRPr lang="en-US" dirty="0"/>
          </a:p>
        </p:txBody>
      </p:sp>
    </p:spTree>
    <p:extLst>
      <p:ext uri="{BB962C8B-B14F-4D97-AF65-F5344CB8AC3E}">
        <p14:creationId xmlns:p14="http://schemas.microsoft.com/office/powerpoint/2010/main" val="1827092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22</a:t>
            </a:fld>
            <a:endParaRPr lang="en-US" dirty="0"/>
          </a:p>
        </p:txBody>
      </p:sp>
    </p:spTree>
    <p:extLst>
      <p:ext uri="{BB962C8B-B14F-4D97-AF65-F5344CB8AC3E}">
        <p14:creationId xmlns:p14="http://schemas.microsoft.com/office/powerpoint/2010/main" val="37573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2</a:t>
            </a:fld>
            <a:endParaRPr lang="en-US" dirty="0"/>
          </a:p>
        </p:txBody>
      </p:sp>
    </p:spTree>
    <p:extLst>
      <p:ext uri="{BB962C8B-B14F-4D97-AF65-F5344CB8AC3E}">
        <p14:creationId xmlns:p14="http://schemas.microsoft.com/office/powerpoint/2010/main" val="2734442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1556809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4</a:t>
            </a:fld>
            <a:endParaRPr lang="en-US" dirty="0"/>
          </a:p>
        </p:txBody>
      </p:sp>
    </p:spTree>
    <p:extLst>
      <p:ext uri="{BB962C8B-B14F-4D97-AF65-F5344CB8AC3E}">
        <p14:creationId xmlns:p14="http://schemas.microsoft.com/office/powerpoint/2010/main" val="3302879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5</a:t>
            </a:fld>
            <a:endParaRPr lang="en-US" dirty="0"/>
          </a:p>
        </p:txBody>
      </p:sp>
    </p:spTree>
    <p:extLst>
      <p:ext uri="{BB962C8B-B14F-4D97-AF65-F5344CB8AC3E}">
        <p14:creationId xmlns:p14="http://schemas.microsoft.com/office/powerpoint/2010/main" val="3127472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6</a:t>
            </a:fld>
            <a:endParaRPr lang="en-US" dirty="0"/>
          </a:p>
        </p:txBody>
      </p:sp>
    </p:spTree>
    <p:extLst>
      <p:ext uri="{BB962C8B-B14F-4D97-AF65-F5344CB8AC3E}">
        <p14:creationId xmlns:p14="http://schemas.microsoft.com/office/powerpoint/2010/main" val="940918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7</a:t>
            </a:fld>
            <a:endParaRPr lang="en-US" dirty="0"/>
          </a:p>
        </p:txBody>
      </p:sp>
    </p:spTree>
    <p:extLst>
      <p:ext uri="{BB962C8B-B14F-4D97-AF65-F5344CB8AC3E}">
        <p14:creationId xmlns:p14="http://schemas.microsoft.com/office/powerpoint/2010/main" val="547223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8</a:t>
            </a:fld>
            <a:endParaRPr lang="en-US" dirty="0"/>
          </a:p>
        </p:txBody>
      </p:sp>
    </p:spTree>
    <p:extLst>
      <p:ext uri="{BB962C8B-B14F-4D97-AF65-F5344CB8AC3E}">
        <p14:creationId xmlns:p14="http://schemas.microsoft.com/office/powerpoint/2010/main" val="623940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9</a:t>
            </a:fld>
            <a:endParaRPr lang="en-US" dirty="0"/>
          </a:p>
        </p:txBody>
      </p:sp>
    </p:spTree>
    <p:extLst>
      <p:ext uri="{BB962C8B-B14F-4D97-AF65-F5344CB8AC3E}">
        <p14:creationId xmlns:p14="http://schemas.microsoft.com/office/powerpoint/2010/main" val="2718849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2968408" y="1187450"/>
            <a:ext cx="6255903" cy="2996901"/>
          </a:xfrm>
        </p:spPr>
        <p:txBody>
          <a:bodyPr>
            <a:noAutofit/>
          </a:bodyPr>
          <a:lstStyle>
            <a:lvl1pPr algn="ctr">
              <a:defRPr sz="4800"/>
            </a:lvl1pPr>
          </a:lstStyle>
          <a:p>
            <a:r>
              <a:rPr lang="en-US" dirty="0"/>
              <a:t>Click to add title</a:t>
            </a:r>
          </a:p>
        </p:txBody>
      </p:sp>
      <p:sp>
        <p:nvSpPr>
          <p:cNvPr id="9" name="Content Placeholder 8">
            <a:extLst>
              <a:ext uri="{FF2B5EF4-FFF2-40B4-BE49-F238E27FC236}">
                <a16:creationId xmlns:a16="http://schemas.microsoft.com/office/drawing/2014/main" id="{1C6B76DB-2767-87C4-10EE-4BBBF2841129}"/>
              </a:ext>
            </a:extLst>
          </p:cNvPr>
          <p:cNvSpPr>
            <a:spLocks noGrp="1"/>
          </p:cNvSpPr>
          <p:nvPr>
            <p:ph sz="quarter" idx="10" hasCustomPrompt="1"/>
          </p:nvPr>
        </p:nvSpPr>
        <p:spPr>
          <a:xfrm>
            <a:off x="2286000" y="4557712"/>
            <a:ext cx="7659688" cy="1639275"/>
          </a:xfrm>
        </p:spPr>
        <p:txBody>
          <a:bodyPr/>
          <a:lstStyle>
            <a:lvl1pPr marL="0" indent="0" algn="ctr" defTabSz="914400" rtl="0" eaLnBrk="1" latinLnBrk="0" hangingPunct="1">
              <a:lnSpc>
                <a:spcPct val="130000"/>
              </a:lnSpc>
              <a:spcBef>
                <a:spcPts val="1000"/>
              </a:spcBef>
              <a:buClr>
                <a:schemeClr val="accent3"/>
              </a:buClr>
              <a:buFont typeface="Arial" panose="020B0604020202020204" pitchFamily="34" charset="0"/>
              <a:buNone/>
              <a:defRPr lang="en-US" sz="1800" kern="1200" cap="all" spc="300" dirty="0" smtClean="0">
                <a:solidFill>
                  <a:schemeClr val="tx1">
                    <a:alpha val="60000"/>
                  </a:schemeClr>
                </a:solidFill>
                <a:latin typeface="+mn-lt"/>
                <a:ea typeface="+mn-ea"/>
                <a:cs typeface="+mn-cs"/>
              </a:defRPr>
            </a:lvl1pPr>
            <a:lvl2pPr marL="360000" indent="0" algn="ctr">
              <a:buFont typeface="Arial" panose="020B0604020202020204" pitchFamily="34" charset="0"/>
              <a:buNone/>
              <a:defRPr/>
            </a:lvl2pPr>
          </a:lstStyle>
          <a:p>
            <a:pPr lvl="0"/>
            <a:r>
              <a:rPr lang="en-US" dirty="0"/>
              <a:t>Click to add text</a:t>
            </a:r>
          </a:p>
          <a:p>
            <a:pPr lvl="1"/>
            <a:endParaRPr lang="en-US" dirty="0"/>
          </a:p>
        </p:txBody>
      </p:sp>
      <p:grpSp>
        <p:nvGrpSpPr>
          <p:cNvPr id="3" name="Group 2">
            <a:extLst>
              <a:ext uri="{FF2B5EF4-FFF2-40B4-BE49-F238E27FC236}">
                <a16:creationId xmlns:a16="http://schemas.microsoft.com/office/drawing/2014/main" id="{99F4A9DA-0E0F-BB15-37FE-7C47230AF41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 name="Group 3">
              <a:extLst>
                <a:ext uri="{FF2B5EF4-FFF2-40B4-BE49-F238E27FC236}">
                  <a16:creationId xmlns:a16="http://schemas.microsoft.com/office/drawing/2014/main" id="{A6D7EE9A-A325-1078-BB60-9FC75CAEB6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8" name="Freeform 64">
                <a:extLst>
                  <a:ext uri="{FF2B5EF4-FFF2-40B4-BE49-F238E27FC236}">
                    <a16:creationId xmlns:a16="http://schemas.microsoft.com/office/drawing/2014/main" id="{E3B36E34-9750-EC15-036F-4B675C295A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1">
                <a:extLst>
                  <a:ext uri="{FF2B5EF4-FFF2-40B4-BE49-F238E27FC236}">
                    <a16:creationId xmlns:a16="http://schemas.microsoft.com/office/drawing/2014/main" id="{06586384-27A4-246C-E62A-33558F884F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1">
                <a:extLst>
                  <a:ext uri="{FF2B5EF4-FFF2-40B4-BE49-F238E27FC236}">
                    <a16:creationId xmlns:a16="http://schemas.microsoft.com/office/drawing/2014/main" id="{5AA0A056-987B-0766-D8E8-C8D89A7EC7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8">
                <a:extLst>
                  <a:ext uri="{FF2B5EF4-FFF2-40B4-BE49-F238E27FC236}">
                    <a16:creationId xmlns:a16="http://schemas.microsoft.com/office/drawing/2014/main" id="{B8359D64-1AAE-C3D6-1AEB-701A90268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4">
                <a:extLst>
                  <a:ext uri="{FF2B5EF4-FFF2-40B4-BE49-F238E27FC236}">
                    <a16:creationId xmlns:a16="http://schemas.microsoft.com/office/drawing/2014/main" id="{40C577F2-9B8C-9987-0FDA-0B46E995AE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7">
                <a:extLst>
                  <a:ext uri="{FF2B5EF4-FFF2-40B4-BE49-F238E27FC236}">
                    <a16:creationId xmlns:a16="http://schemas.microsoft.com/office/drawing/2014/main" id="{E4A8A441-14F2-1181-7C03-9AF4D75DE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0">
                <a:extLst>
                  <a:ext uri="{FF2B5EF4-FFF2-40B4-BE49-F238E27FC236}">
                    <a16:creationId xmlns:a16="http://schemas.microsoft.com/office/drawing/2014/main" id="{3A0F5B06-DAD1-414A-4045-AC17788009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59">
                <a:extLst>
                  <a:ext uri="{FF2B5EF4-FFF2-40B4-BE49-F238E27FC236}">
                    <a16:creationId xmlns:a16="http://schemas.microsoft.com/office/drawing/2014/main" id="{6EAB1EB7-4688-82CC-051F-DB66DE38B8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62">
                <a:extLst>
                  <a:ext uri="{FF2B5EF4-FFF2-40B4-BE49-F238E27FC236}">
                    <a16:creationId xmlns:a16="http://schemas.microsoft.com/office/drawing/2014/main" id="{A9AB2401-8BD6-D082-7D34-198A6545D1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5">
                <a:extLst>
                  <a:ext uri="{FF2B5EF4-FFF2-40B4-BE49-F238E27FC236}">
                    <a16:creationId xmlns:a16="http://schemas.microsoft.com/office/drawing/2014/main" id="{3A90FDBC-4B7A-EDE5-0D04-338D0D4465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79">
                <a:extLst>
                  <a:ext uri="{FF2B5EF4-FFF2-40B4-BE49-F238E27FC236}">
                    <a16:creationId xmlns:a16="http://schemas.microsoft.com/office/drawing/2014/main" id="{A8D3C6B9-6FD6-25DA-E318-38517D1729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82">
                <a:extLst>
                  <a:ext uri="{FF2B5EF4-FFF2-40B4-BE49-F238E27FC236}">
                    <a16:creationId xmlns:a16="http://schemas.microsoft.com/office/drawing/2014/main" id="{7B45605F-50DD-B936-79D0-4D5D3DCCF6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85">
                <a:extLst>
                  <a:ext uri="{FF2B5EF4-FFF2-40B4-BE49-F238E27FC236}">
                    <a16:creationId xmlns:a16="http://schemas.microsoft.com/office/drawing/2014/main" id="{AA2CCC3A-D444-734A-6925-5778565003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Freeform 88">
                <a:extLst>
                  <a:ext uri="{FF2B5EF4-FFF2-40B4-BE49-F238E27FC236}">
                    <a16:creationId xmlns:a16="http://schemas.microsoft.com/office/drawing/2014/main" id="{A2BD9A0D-1346-B3F5-7383-79EB805ABD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2" name="Group 51">
                <a:extLst>
                  <a:ext uri="{FF2B5EF4-FFF2-40B4-BE49-F238E27FC236}">
                    <a16:creationId xmlns:a16="http://schemas.microsoft.com/office/drawing/2014/main" id="{16EB22E5-C3DE-A015-B732-9C99977BB7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3" name="Line 63">
                  <a:extLst>
                    <a:ext uri="{FF2B5EF4-FFF2-40B4-BE49-F238E27FC236}">
                      <a16:creationId xmlns:a16="http://schemas.microsoft.com/office/drawing/2014/main" id="{93CF15FE-A466-3FBE-1E87-307BF004FC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66">
                  <a:extLst>
                    <a:ext uri="{FF2B5EF4-FFF2-40B4-BE49-F238E27FC236}">
                      <a16:creationId xmlns:a16="http://schemas.microsoft.com/office/drawing/2014/main" id="{3C84471E-53D8-C7CA-359C-EA3D084335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67">
                  <a:extLst>
                    <a:ext uri="{FF2B5EF4-FFF2-40B4-BE49-F238E27FC236}">
                      <a16:creationId xmlns:a16="http://schemas.microsoft.com/office/drawing/2014/main" id="{BC3DC9EB-7ADF-8A40-A0B1-806A49FDD1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0">
                  <a:extLst>
                    <a:ext uri="{FF2B5EF4-FFF2-40B4-BE49-F238E27FC236}">
                      <a16:creationId xmlns:a16="http://schemas.microsoft.com/office/drawing/2014/main" id="{A9814A17-E78A-F4E9-E11C-91D474D977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7" name="Line 83">
                  <a:extLst>
                    <a:ext uri="{FF2B5EF4-FFF2-40B4-BE49-F238E27FC236}">
                      <a16:creationId xmlns:a16="http://schemas.microsoft.com/office/drawing/2014/main" id="{317CBEE3-C973-721D-F6E1-B01AB38460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8" name="Line 86">
                  <a:extLst>
                    <a:ext uri="{FF2B5EF4-FFF2-40B4-BE49-F238E27FC236}">
                      <a16:creationId xmlns:a16="http://schemas.microsoft.com/office/drawing/2014/main" id="{B94FEC87-B417-D6A3-C64B-28FBFF77E6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9" name="Line 89">
                  <a:extLst>
                    <a:ext uri="{FF2B5EF4-FFF2-40B4-BE49-F238E27FC236}">
                      <a16:creationId xmlns:a16="http://schemas.microsoft.com/office/drawing/2014/main" id="{E06EF271-57E5-EEF4-D040-2024C9C5E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oup 4">
              <a:extLst>
                <a:ext uri="{FF2B5EF4-FFF2-40B4-BE49-F238E27FC236}">
                  <a16:creationId xmlns:a16="http://schemas.microsoft.com/office/drawing/2014/main" id="{8B6F3B2D-71C3-22D2-3FE7-AEB56473B0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30" name="Group 29">
                <a:extLst>
                  <a:ext uri="{FF2B5EF4-FFF2-40B4-BE49-F238E27FC236}">
                    <a16:creationId xmlns:a16="http://schemas.microsoft.com/office/drawing/2014/main" id="{97575CCE-8AB7-7F62-6647-54A79E708F6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B17ABC5D-B6B9-F1AF-A5E6-4E86BF3973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D90BB42-FD51-C2C9-345D-87DED4AC79F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85D3C2A-6509-6882-27B6-96C8742214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4BF0830E-092E-8582-FD37-25EBB95D93E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C380A303-EA12-90C6-733E-C85628E6E95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31">
                  <a:extLst>
                    <a:ext uri="{FF2B5EF4-FFF2-40B4-BE49-F238E27FC236}">
                      <a16:creationId xmlns:a16="http://schemas.microsoft.com/office/drawing/2014/main" id="{641257D7-35B4-17E4-164F-621D979A03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32">
                  <a:extLst>
                    <a:ext uri="{FF2B5EF4-FFF2-40B4-BE49-F238E27FC236}">
                      <a16:creationId xmlns:a16="http://schemas.microsoft.com/office/drawing/2014/main" id="{6F3910AB-8CA8-F456-4738-9F48854BD0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 name="Group 16">
              <a:extLst>
                <a:ext uri="{FF2B5EF4-FFF2-40B4-BE49-F238E27FC236}">
                  <a16:creationId xmlns:a16="http://schemas.microsoft.com/office/drawing/2014/main" id="{B586CB42-F5B6-83EC-94BC-143860A116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635060AB-ED2F-208F-81B5-BEB45F802F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7" name="Freeform 68">
                  <a:extLst>
                    <a:ext uri="{FF2B5EF4-FFF2-40B4-BE49-F238E27FC236}">
                      <a16:creationId xmlns:a16="http://schemas.microsoft.com/office/drawing/2014/main" id="{6E687AEB-A199-BAD0-2E9A-3ACBFE2841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AFE85D5-581E-A320-6774-95E0233C56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7270347A-DB8B-CFEA-D5B1-DBC3659BBE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1965131-3F3E-E213-B710-81D71722A97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2" name="Freeform 68">
                  <a:extLst>
                    <a:ext uri="{FF2B5EF4-FFF2-40B4-BE49-F238E27FC236}">
                      <a16:creationId xmlns:a16="http://schemas.microsoft.com/office/drawing/2014/main" id="{A3D07104-0A30-F679-34AF-C21FD6FAC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B13E5798-2DCB-9131-C54F-6F0D08D86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2F125324-9871-5BDF-13D3-6E4113AFD0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60" name="Group 59">
            <a:extLst>
              <a:ext uri="{FF2B5EF4-FFF2-40B4-BE49-F238E27FC236}">
                <a16:creationId xmlns:a16="http://schemas.microsoft.com/office/drawing/2014/main" id="{BE0CCD1F-2B54-D361-E053-5FF87DD59BCE}"/>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61" name="Group 60">
              <a:extLst>
                <a:ext uri="{FF2B5EF4-FFF2-40B4-BE49-F238E27FC236}">
                  <a16:creationId xmlns:a16="http://schemas.microsoft.com/office/drawing/2014/main" id="{B3F3EEBC-EBC4-0038-38A9-A494FED7A6E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80" name="Freeform 64">
                <a:extLst>
                  <a:ext uri="{FF2B5EF4-FFF2-40B4-BE49-F238E27FC236}">
                    <a16:creationId xmlns:a16="http://schemas.microsoft.com/office/drawing/2014/main" id="{581DA3CF-C0A0-8E1A-B2CA-B465ACA6C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1">
                <a:extLst>
                  <a:ext uri="{FF2B5EF4-FFF2-40B4-BE49-F238E27FC236}">
                    <a16:creationId xmlns:a16="http://schemas.microsoft.com/office/drawing/2014/main" id="{DB32943F-D66E-F068-1ECE-FF375616F2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1">
                <a:extLst>
                  <a:ext uri="{FF2B5EF4-FFF2-40B4-BE49-F238E27FC236}">
                    <a16:creationId xmlns:a16="http://schemas.microsoft.com/office/drawing/2014/main" id="{3B13BE8F-A9CD-C462-43E9-D182FCF05E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78">
                <a:extLst>
                  <a:ext uri="{FF2B5EF4-FFF2-40B4-BE49-F238E27FC236}">
                    <a16:creationId xmlns:a16="http://schemas.microsoft.com/office/drawing/2014/main" id="{F75852E9-400B-CA0A-4A1A-0B754AE00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84">
                <a:extLst>
                  <a:ext uri="{FF2B5EF4-FFF2-40B4-BE49-F238E27FC236}">
                    <a16:creationId xmlns:a16="http://schemas.microsoft.com/office/drawing/2014/main" id="{1D8ECB49-B6E6-DA8C-61EE-CB6BB20FF4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87">
                <a:extLst>
                  <a:ext uri="{FF2B5EF4-FFF2-40B4-BE49-F238E27FC236}">
                    <a16:creationId xmlns:a16="http://schemas.microsoft.com/office/drawing/2014/main" id="{53A3DB70-240A-ADEB-E7B2-84B3837F44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0">
                <a:extLst>
                  <a:ext uri="{FF2B5EF4-FFF2-40B4-BE49-F238E27FC236}">
                    <a16:creationId xmlns:a16="http://schemas.microsoft.com/office/drawing/2014/main" id="{9B713D37-E240-145B-9C3E-F8D262CF7B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59">
                <a:extLst>
                  <a:ext uri="{FF2B5EF4-FFF2-40B4-BE49-F238E27FC236}">
                    <a16:creationId xmlns:a16="http://schemas.microsoft.com/office/drawing/2014/main" id="{17B81BF5-2C3A-46BE-E721-022FD3C1F4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62">
                <a:extLst>
                  <a:ext uri="{FF2B5EF4-FFF2-40B4-BE49-F238E27FC236}">
                    <a16:creationId xmlns:a16="http://schemas.microsoft.com/office/drawing/2014/main" id="{2885C111-E5DD-8443-FE17-0569B46EC8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5">
                <a:extLst>
                  <a:ext uri="{FF2B5EF4-FFF2-40B4-BE49-F238E27FC236}">
                    <a16:creationId xmlns:a16="http://schemas.microsoft.com/office/drawing/2014/main" id="{029DD684-1B88-2889-DA3A-5870D67614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79">
                <a:extLst>
                  <a:ext uri="{FF2B5EF4-FFF2-40B4-BE49-F238E27FC236}">
                    <a16:creationId xmlns:a16="http://schemas.microsoft.com/office/drawing/2014/main" id="{3C566D20-0174-75CC-D855-AB274699D8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1" name="Freeform 82">
                <a:extLst>
                  <a:ext uri="{FF2B5EF4-FFF2-40B4-BE49-F238E27FC236}">
                    <a16:creationId xmlns:a16="http://schemas.microsoft.com/office/drawing/2014/main" id="{36A8E32A-151B-A3D3-49DE-6008D6C45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2" name="Freeform 85">
                <a:extLst>
                  <a:ext uri="{FF2B5EF4-FFF2-40B4-BE49-F238E27FC236}">
                    <a16:creationId xmlns:a16="http://schemas.microsoft.com/office/drawing/2014/main" id="{76E7A491-283C-6A17-EB8C-B02383E9A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3" name="Freeform 88">
                <a:extLst>
                  <a:ext uri="{FF2B5EF4-FFF2-40B4-BE49-F238E27FC236}">
                    <a16:creationId xmlns:a16="http://schemas.microsoft.com/office/drawing/2014/main" id="{E91E0A05-94DE-D7F7-3A60-DEA330713B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4" name="Group 93">
                <a:extLst>
                  <a:ext uri="{FF2B5EF4-FFF2-40B4-BE49-F238E27FC236}">
                    <a16:creationId xmlns:a16="http://schemas.microsoft.com/office/drawing/2014/main" id="{FF3DE174-682A-6361-8639-CDA2D81AA0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5" name="Line 63">
                  <a:extLst>
                    <a:ext uri="{FF2B5EF4-FFF2-40B4-BE49-F238E27FC236}">
                      <a16:creationId xmlns:a16="http://schemas.microsoft.com/office/drawing/2014/main" id="{2234DE9F-CB30-6186-5B72-493836DF14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66">
                  <a:extLst>
                    <a:ext uri="{FF2B5EF4-FFF2-40B4-BE49-F238E27FC236}">
                      <a16:creationId xmlns:a16="http://schemas.microsoft.com/office/drawing/2014/main" id="{DAF283E5-22FA-93DD-FB58-AA9A0424C9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67">
                  <a:extLst>
                    <a:ext uri="{FF2B5EF4-FFF2-40B4-BE49-F238E27FC236}">
                      <a16:creationId xmlns:a16="http://schemas.microsoft.com/office/drawing/2014/main" id="{CE496269-4163-B3BB-A9E1-56F00C65A0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0">
                  <a:extLst>
                    <a:ext uri="{FF2B5EF4-FFF2-40B4-BE49-F238E27FC236}">
                      <a16:creationId xmlns:a16="http://schemas.microsoft.com/office/drawing/2014/main" id="{90179A3F-210B-6566-A4A2-F50DAB4E89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9" name="Line 83">
                  <a:extLst>
                    <a:ext uri="{FF2B5EF4-FFF2-40B4-BE49-F238E27FC236}">
                      <a16:creationId xmlns:a16="http://schemas.microsoft.com/office/drawing/2014/main" id="{772AEF66-4E36-6C46-BEE9-2E18CDC2AE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0" name="Line 86">
                  <a:extLst>
                    <a:ext uri="{FF2B5EF4-FFF2-40B4-BE49-F238E27FC236}">
                      <a16:creationId xmlns:a16="http://schemas.microsoft.com/office/drawing/2014/main" id="{258703F6-E13A-5C69-B4D3-DE791D24F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1" name="Line 89">
                  <a:extLst>
                    <a:ext uri="{FF2B5EF4-FFF2-40B4-BE49-F238E27FC236}">
                      <a16:creationId xmlns:a16="http://schemas.microsoft.com/office/drawing/2014/main" id="{EEC221A3-F3A0-F165-B37C-BF65A34237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2" name="Group 61">
              <a:extLst>
                <a:ext uri="{FF2B5EF4-FFF2-40B4-BE49-F238E27FC236}">
                  <a16:creationId xmlns:a16="http://schemas.microsoft.com/office/drawing/2014/main" id="{E1BE042E-E49B-4A5F-357E-8DB2C56DDB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72" name="Group 71">
                <a:extLst>
                  <a:ext uri="{FF2B5EF4-FFF2-40B4-BE49-F238E27FC236}">
                    <a16:creationId xmlns:a16="http://schemas.microsoft.com/office/drawing/2014/main" id="{C166BC29-F4E6-A651-BD21-70A8B85B4D3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6" name="Straight Connector 75">
                  <a:extLst>
                    <a:ext uri="{FF2B5EF4-FFF2-40B4-BE49-F238E27FC236}">
                      <a16:creationId xmlns:a16="http://schemas.microsoft.com/office/drawing/2014/main" id="{6002A7A7-B4BB-9C4C-3948-E72F7F44D1F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F73A36C-4216-A151-D845-77BCCDC9E71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8" name="Rectangle 30">
                  <a:extLst>
                    <a:ext uri="{FF2B5EF4-FFF2-40B4-BE49-F238E27FC236}">
                      <a16:creationId xmlns:a16="http://schemas.microsoft.com/office/drawing/2014/main" id="{5BBF4110-E046-056F-4D58-8896610108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30">
                  <a:extLst>
                    <a:ext uri="{FF2B5EF4-FFF2-40B4-BE49-F238E27FC236}">
                      <a16:creationId xmlns:a16="http://schemas.microsoft.com/office/drawing/2014/main" id="{809EE42A-5648-154F-432A-D9F3570862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A783DC31-F0EF-CF42-ED90-75B1ABD16C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4" name="Freeform: Shape 73">
                  <a:extLst>
                    <a:ext uri="{FF2B5EF4-FFF2-40B4-BE49-F238E27FC236}">
                      <a16:creationId xmlns:a16="http://schemas.microsoft.com/office/drawing/2014/main" id="{798C938D-4846-6187-1846-8DF73B4DD1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5" name="Freeform: Shape 74">
                  <a:extLst>
                    <a:ext uri="{FF2B5EF4-FFF2-40B4-BE49-F238E27FC236}">
                      <a16:creationId xmlns:a16="http://schemas.microsoft.com/office/drawing/2014/main" id="{E52F3A13-6583-B19D-8326-EDCA4E9994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3" name="Group 62">
              <a:extLst>
                <a:ext uri="{FF2B5EF4-FFF2-40B4-BE49-F238E27FC236}">
                  <a16:creationId xmlns:a16="http://schemas.microsoft.com/office/drawing/2014/main" id="{0AC02D64-2157-DCA3-9D5E-57703AAB781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4" name="Group 63">
                <a:extLst>
                  <a:ext uri="{FF2B5EF4-FFF2-40B4-BE49-F238E27FC236}">
                    <a16:creationId xmlns:a16="http://schemas.microsoft.com/office/drawing/2014/main" id="{7EDD009B-AFCE-7C90-EDC0-4823F23EA1A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9" name="Freeform 68">
                  <a:extLst>
                    <a:ext uri="{FF2B5EF4-FFF2-40B4-BE49-F238E27FC236}">
                      <a16:creationId xmlns:a16="http://schemas.microsoft.com/office/drawing/2014/main" id="{8DCD1D20-6F7B-2005-233C-448F72769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9">
                  <a:extLst>
                    <a:ext uri="{FF2B5EF4-FFF2-40B4-BE49-F238E27FC236}">
                      <a16:creationId xmlns:a16="http://schemas.microsoft.com/office/drawing/2014/main" id="{C701A3C9-3B53-4238-2638-1B8BA0EC5F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Line 70">
                  <a:extLst>
                    <a:ext uri="{FF2B5EF4-FFF2-40B4-BE49-F238E27FC236}">
                      <a16:creationId xmlns:a16="http://schemas.microsoft.com/office/drawing/2014/main" id="{36AC7693-785F-3C83-9A64-E6039FA0E0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5" name="Group 64">
                <a:extLst>
                  <a:ext uri="{FF2B5EF4-FFF2-40B4-BE49-F238E27FC236}">
                    <a16:creationId xmlns:a16="http://schemas.microsoft.com/office/drawing/2014/main" id="{CF359D63-C81D-206A-44F3-F1273C0708F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6" name="Freeform 68">
                  <a:extLst>
                    <a:ext uri="{FF2B5EF4-FFF2-40B4-BE49-F238E27FC236}">
                      <a16:creationId xmlns:a16="http://schemas.microsoft.com/office/drawing/2014/main" id="{220AC73E-818C-B36C-CBD0-B0B5802981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9">
                  <a:extLst>
                    <a:ext uri="{FF2B5EF4-FFF2-40B4-BE49-F238E27FC236}">
                      <a16:creationId xmlns:a16="http://schemas.microsoft.com/office/drawing/2014/main" id="{E5255418-4DCC-DA3A-8A94-1E4253DD4C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81D8F951-4C97-BFA4-4434-DCEC72D59E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07" name="Straight Connector 106">
            <a:extLst>
              <a:ext uri="{FF2B5EF4-FFF2-40B4-BE49-F238E27FC236}">
                <a16:creationId xmlns:a16="http://schemas.microsoft.com/office/drawing/2014/main" id="{3784D93E-84DF-A671-0102-F4445B9DB2A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4377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0303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hasCustomPrompt="1"/>
          </p:nvPr>
        </p:nvSpPr>
        <p:spPr>
          <a:xfrm>
            <a:off x="3890507" y="395289"/>
            <a:ext cx="7733329" cy="1189806"/>
          </a:xfrm>
        </p:spPr>
        <p:txBody>
          <a:bodyPr lIns="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hasCustomPrompt="1"/>
          </p:nvPr>
        </p:nvSpPr>
        <p:spPr>
          <a:xfrm>
            <a:off x="3890507" y="1997132"/>
            <a:ext cx="2765356" cy="4465579"/>
          </a:xfrm>
        </p:spPr>
        <p:txBody>
          <a:bodyPr lIns="0">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sp>
        <p:nvSpPr>
          <p:cNvPr id="8" name="Content Placeholder 3">
            <a:extLst>
              <a:ext uri="{FF2B5EF4-FFF2-40B4-BE49-F238E27FC236}">
                <a16:creationId xmlns:a16="http://schemas.microsoft.com/office/drawing/2014/main" id="{C8C1FBAB-005F-F0AD-1BEA-D659045F89F3}"/>
              </a:ext>
            </a:extLst>
          </p:cNvPr>
          <p:cNvSpPr>
            <a:spLocks noGrp="1"/>
          </p:cNvSpPr>
          <p:nvPr>
            <p:ph sz="half" idx="13" hasCustomPrompt="1"/>
          </p:nvPr>
        </p:nvSpPr>
        <p:spPr>
          <a:xfrm>
            <a:off x="6815634" y="1997132"/>
            <a:ext cx="4808202" cy="4232218"/>
          </a:xfrm>
        </p:spPr>
        <p:txBody>
          <a:bodyPr lIns="9144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40CF0BDF-4C70-3A21-D896-DAC13562A29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890509"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735428F-DCEA-E8DB-1A53-7A9E8B6BD17C}"/>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6" name="Freeform 64">
              <a:extLst>
                <a:ext uri="{FF2B5EF4-FFF2-40B4-BE49-F238E27FC236}">
                  <a16:creationId xmlns:a16="http://schemas.microsoft.com/office/drawing/2014/main" id="{B08950FF-1512-B7DF-BED3-12DAB240CE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1">
              <a:extLst>
                <a:ext uri="{FF2B5EF4-FFF2-40B4-BE49-F238E27FC236}">
                  <a16:creationId xmlns:a16="http://schemas.microsoft.com/office/drawing/2014/main" id="{FED46019-50FE-56DC-07AE-3140B62D99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61">
              <a:extLst>
                <a:ext uri="{FF2B5EF4-FFF2-40B4-BE49-F238E27FC236}">
                  <a16:creationId xmlns:a16="http://schemas.microsoft.com/office/drawing/2014/main" id="{F8344F6F-7BFF-A0C1-6A5C-7C26859CEF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78">
              <a:extLst>
                <a:ext uri="{FF2B5EF4-FFF2-40B4-BE49-F238E27FC236}">
                  <a16:creationId xmlns:a16="http://schemas.microsoft.com/office/drawing/2014/main" id="{B351AD35-F328-430C-AC8C-9C2FCC751B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4">
              <a:extLst>
                <a:ext uri="{FF2B5EF4-FFF2-40B4-BE49-F238E27FC236}">
                  <a16:creationId xmlns:a16="http://schemas.microsoft.com/office/drawing/2014/main" id="{26C9E2DF-5528-DC17-0E3E-5CAB023139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7">
              <a:extLst>
                <a:ext uri="{FF2B5EF4-FFF2-40B4-BE49-F238E27FC236}">
                  <a16:creationId xmlns:a16="http://schemas.microsoft.com/office/drawing/2014/main" id="{C6D0E3D9-FDBB-F24B-58B3-5D64BA3AD9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0">
              <a:extLst>
                <a:ext uri="{FF2B5EF4-FFF2-40B4-BE49-F238E27FC236}">
                  <a16:creationId xmlns:a16="http://schemas.microsoft.com/office/drawing/2014/main" id="{7CEB91EF-B50A-86E9-6E90-5306CC452C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59">
              <a:extLst>
                <a:ext uri="{FF2B5EF4-FFF2-40B4-BE49-F238E27FC236}">
                  <a16:creationId xmlns:a16="http://schemas.microsoft.com/office/drawing/2014/main" id="{9F658E30-2295-292A-732D-35D6A2A3AB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62">
              <a:extLst>
                <a:ext uri="{FF2B5EF4-FFF2-40B4-BE49-F238E27FC236}">
                  <a16:creationId xmlns:a16="http://schemas.microsoft.com/office/drawing/2014/main" id="{46653527-5E94-B1BE-2530-38683A6E58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5">
              <a:extLst>
                <a:ext uri="{FF2B5EF4-FFF2-40B4-BE49-F238E27FC236}">
                  <a16:creationId xmlns:a16="http://schemas.microsoft.com/office/drawing/2014/main" id="{746ECD9D-C4C1-ABBF-B385-62CE709171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79">
              <a:extLst>
                <a:ext uri="{FF2B5EF4-FFF2-40B4-BE49-F238E27FC236}">
                  <a16:creationId xmlns:a16="http://schemas.microsoft.com/office/drawing/2014/main" id="{F12FD0B4-D775-8778-B4AB-281288125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82">
              <a:extLst>
                <a:ext uri="{FF2B5EF4-FFF2-40B4-BE49-F238E27FC236}">
                  <a16:creationId xmlns:a16="http://schemas.microsoft.com/office/drawing/2014/main" id="{9060E759-708B-81DA-7D61-A5E4FD15AF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5">
              <a:extLst>
                <a:ext uri="{FF2B5EF4-FFF2-40B4-BE49-F238E27FC236}">
                  <a16:creationId xmlns:a16="http://schemas.microsoft.com/office/drawing/2014/main" id="{C1BC18FF-D435-8372-8D36-F0A2E2FF12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8">
              <a:extLst>
                <a:ext uri="{FF2B5EF4-FFF2-40B4-BE49-F238E27FC236}">
                  <a16:creationId xmlns:a16="http://schemas.microsoft.com/office/drawing/2014/main" id="{D7BE903D-C298-1952-7991-8E31C2AF26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0" name="Group 89">
              <a:extLst>
                <a:ext uri="{FF2B5EF4-FFF2-40B4-BE49-F238E27FC236}">
                  <a16:creationId xmlns:a16="http://schemas.microsoft.com/office/drawing/2014/main" id="{B607DCA6-6024-D362-9330-8AFFBBB8A73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1" name="Line 63">
                <a:extLst>
                  <a:ext uri="{FF2B5EF4-FFF2-40B4-BE49-F238E27FC236}">
                    <a16:creationId xmlns:a16="http://schemas.microsoft.com/office/drawing/2014/main" id="{3B80B578-9153-AA37-CCF4-1C530CE74F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2" name="Line 66">
                <a:extLst>
                  <a:ext uri="{FF2B5EF4-FFF2-40B4-BE49-F238E27FC236}">
                    <a16:creationId xmlns:a16="http://schemas.microsoft.com/office/drawing/2014/main" id="{70FF2BF6-5E2B-13B9-B292-51297D0F07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7">
                <a:extLst>
                  <a:ext uri="{FF2B5EF4-FFF2-40B4-BE49-F238E27FC236}">
                    <a16:creationId xmlns:a16="http://schemas.microsoft.com/office/drawing/2014/main" id="{10EEC0DE-2FA0-2991-F09B-FDB7F90BCF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80">
                <a:extLst>
                  <a:ext uri="{FF2B5EF4-FFF2-40B4-BE49-F238E27FC236}">
                    <a16:creationId xmlns:a16="http://schemas.microsoft.com/office/drawing/2014/main" id="{FD5727E7-2D7B-1745-2AFE-EE92B123D0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3">
                <a:extLst>
                  <a:ext uri="{FF2B5EF4-FFF2-40B4-BE49-F238E27FC236}">
                    <a16:creationId xmlns:a16="http://schemas.microsoft.com/office/drawing/2014/main" id="{7E599577-4F0E-E46B-8F38-5DE84B9EB3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6">
                <a:extLst>
                  <a:ext uri="{FF2B5EF4-FFF2-40B4-BE49-F238E27FC236}">
                    <a16:creationId xmlns:a16="http://schemas.microsoft.com/office/drawing/2014/main" id="{EBC3501F-ACA9-9716-54B2-308F761A35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9">
                <a:extLst>
                  <a:ext uri="{FF2B5EF4-FFF2-40B4-BE49-F238E27FC236}">
                    <a16:creationId xmlns:a16="http://schemas.microsoft.com/office/drawing/2014/main" id="{8F837063-D92B-EA3A-1299-475B6632C0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D1A340BC-A6D3-539D-CB1E-965CF9C5DE9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99" name="Freeform 64">
              <a:extLst>
                <a:ext uri="{FF2B5EF4-FFF2-40B4-BE49-F238E27FC236}">
                  <a16:creationId xmlns:a16="http://schemas.microsoft.com/office/drawing/2014/main" id="{7AC7CD44-8A4B-F8A7-C900-0DD35E0EB8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Freeform 81">
              <a:extLst>
                <a:ext uri="{FF2B5EF4-FFF2-40B4-BE49-F238E27FC236}">
                  <a16:creationId xmlns:a16="http://schemas.microsoft.com/office/drawing/2014/main" id="{11D7F6C7-DB52-EF70-52AC-898829F0A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1" name="Freeform 61">
              <a:extLst>
                <a:ext uri="{FF2B5EF4-FFF2-40B4-BE49-F238E27FC236}">
                  <a16:creationId xmlns:a16="http://schemas.microsoft.com/office/drawing/2014/main" id="{198FB818-8D72-83A8-92A1-DBF959851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2" name="Freeform 78">
              <a:extLst>
                <a:ext uri="{FF2B5EF4-FFF2-40B4-BE49-F238E27FC236}">
                  <a16:creationId xmlns:a16="http://schemas.microsoft.com/office/drawing/2014/main" id="{3D0C3C81-7CE0-2D78-D02F-F9DCF05011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3" name="Freeform 84">
              <a:extLst>
                <a:ext uri="{FF2B5EF4-FFF2-40B4-BE49-F238E27FC236}">
                  <a16:creationId xmlns:a16="http://schemas.microsoft.com/office/drawing/2014/main" id="{0C7ED120-F30B-14AB-5B2F-B022C86689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4" name="Freeform 87">
              <a:extLst>
                <a:ext uri="{FF2B5EF4-FFF2-40B4-BE49-F238E27FC236}">
                  <a16:creationId xmlns:a16="http://schemas.microsoft.com/office/drawing/2014/main" id="{60788874-2352-19A7-D664-0106854D90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5" name="Freeform 60">
              <a:extLst>
                <a:ext uri="{FF2B5EF4-FFF2-40B4-BE49-F238E27FC236}">
                  <a16:creationId xmlns:a16="http://schemas.microsoft.com/office/drawing/2014/main" id="{88B03378-17C4-9F0A-14DE-B0D14C3A5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6" name="Freeform 59">
              <a:extLst>
                <a:ext uri="{FF2B5EF4-FFF2-40B4-BE49-F238E27FC236}">
                  <a16:creationId xmlns:a16="http://schemas.microsoft.com/office/drawing/2014/main" id="{AF0D137B-1827-9F4C-03BB-6D7F26FF517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62">
              <a:extLst>
                <a:ext uri="{FF2B5EF4-FFF2-40B4-BE49-F238E27FC236}">
                  <a16:creationId xmlns:a16="http://schemas.microsoft.com/office/drawing/2014/main" id="{F0D58801-920F-64E9-DD6A-9E41DB9CE1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5">
              <a:extLst>
                <a:ext uri="{FF2B5EF4-FFF2-40B4-BE49-F238E27FC236}">
                  <a16:creationId xmlns:a16="http://schemas.microsoft.com/office/drawing/2014/main" id="{1196BF7F-0B7D-24CC-1BF8-28DE94B282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9">
              <a:extLst>
                <a:ext uri="{FF2B5EF4-FFF2-40B4-BE49-F238E27FC236}">
                  <a16:creationId xmlns:a16="http://schemas.microsoft.com/office/drawing/2014/main" id="{0055D8F4-D194-4E40-FA91-94F7A1AEC8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2">
              <a:extLst>
                <a:ext uri="{FF2B5EF4-FFF2-40B4-BE49-F238E27FC236}">
                  <a16:creationId xmlns:a16="http://schemas.microsoft.com/office/drawing/2014/main" id="{CBF5427B-8B0F-8276-A243-4B27DA41C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5">
              <a:extLst>
                <a:ext uri="{FF2B5EF4-FFF2-40B4-BE49-F238E27FC236}">
                  <a16:creationId xmlns:a16="http://schemas.microsoft.com/office/drawing/2014/main" id="{200EE055-2A12-AA92-46E4-2FA8D7BA3C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88">
              <a:extLst>
                <a:ext uri="{FF2B5EF4-FFF2-40B4-BE49-F238E27FC236}">
                  <a16:creationId xmlns:a16="http://schemas.microsoft.com/office/drawing/2014/main" id="{3C38B1EC-E4D2-BF06-976B-C14979A121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13" name="Group 112">
              <a:extLst>
                <a:ext uri="{FF2B5EF4-FFF2-40B4-BE49-F238E27FC236}">
                  <a16:creationId xmlns:a16="http://schemas.microsoft.com/office/drawing/2014/main" id="{5BCF6A29-31B0-2441-356B-86247D86DC1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14" name="Line 63">
                <a:extLst>
                  <a:ext uri="{FF2B5EF4-FFF2-40B4-BE49-F238E27FC236}">
                    <a16:creationId xmlns:a16="http://schemas.microsoft.com/office/drawing/2014/main" id="{6EB6905C-ACF6-9AF1-664F-5C0FED8A66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5" name="Line 66">
                <a:extLst>
                  <a:ext uri="{FF2B5EF4-FFF2-40B4-BE49-F238E27FC236}">
                    <a16:creationId xmlns:a16="http://schemas.microsoft.com/office/drawing/2014/main" id="{0E262CE0-BAF1-8146-35BB-AC059F7292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Line 67">
                <a:extLst>
                  <a:ext uri="{FF2B5EF4-FFF2-40B4-BE49-F238E27FC236}">
                    <a16:creationId xmlns:a16="http://schemas.microsoft.com/office/drawing/2014/main" id="{191EBC3F-760E-86C1-8B21-A117912C6C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Line 80">
                <a:extLst>
                  <a:ext uri="{FF2B5EF4-FFF2-40B4-BE49-F238E27FC236}">
                    <a16:creationId xmlns:a16="http://schemas.microsoft.com/office/drawing/2014/main" id="{53EAD6B4-1599-2782-D593-2D6148973A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Line 83">
                <a:extLst>
                  <a:ext uri="{FF2B5EF4-FFF2-40B4-BE49-F238E27FC236}">
                    <a16:creationId xmlns:a16="http://schemas.microsoft.com/office/drawing/2014/main" id="{809484DC-53A9-6DF0-B3E7-61C4BBC6D22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Line 86">
                <a:extLst>
                  <a:ext uri="{FF2B5EF4-FFF2-40B4-BE49-F238E27FC236}">
                    <a16:creationId xmlns:a16="http://schemas.microsoft.com/office/drawing/2014/main" id="{631B2D90-841F-130E-48D8-D77FD39A80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Line 89">
                <a:extLst>
                  <a:ext uri="{FF2B5EF4-FFF2-40B4-BE49-F238E27FC236}">
                    <a16:creationId xmlns:a16="http://schemas.microsoft.com/office/drawing/2014/main" id="{54CE9CB3-DC61-CF9B-41AF-A855A9A7F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Date Placeholder 3">
            <a:extLst>
              <a:ext uri="{FF2B5EF4-FFF2-40B4-BE49-F238E27FC236}">
                <a16:creationId xmlns:a16="http://schemas.microsoft.com/office/drawing/2014/main" id="{51B2F52A-503B-3D02-DD9B-CD13E1192ED9}"/>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6" name="Footer Placeholder 6">
            <a:extLst>
              <a:ext uri="{FF2B5EF4-FFF2-40B4-BE49-F238E27FC236}">
                <a16:creationId xmlns:a16="http://schemas.microsoft.com/office/drawing/2014/main" id="{EA1EAF5E-FFB3-BD50-2D80-15B1A519F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5">
            <a:extLst>
              <a:ext uri="{FF2B5EF4-FFF2-40B4-BE49-F238E27FC236}">
                <a16:creationId xmlns:a16="http://schemas.microsoft.com/office/drawing/2014/main" id="{686D9679-CDB7-1A17-8236-8B08D90E83F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106116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4" name="Title 10">
            <a:extLst>
              <a:ext uri="{FF2B5EF4-FFF2-40B4-BE49-F238E27FC236}">
                <a16:creationId xmlns:a16="http://schemas.microsoft.com/office/drawing/2014/main" id="{4C136262-2D92-08CC-8364-8E00D9FE631A}"/>
              </a:ext>
            </a:extLst>
          </p:cNvPr>
          <p:cNvSpPr>
            <a:spLocks noGrp="1"/>
          </p:cNvSpPr>
          <p:nvPr>
            <p:ph type="title" hasCustomPrompt="1"/>
          </p:nvPr>
        </p:nvSpPr>
        <p:spPr>
          <a:xfrm>
            <a:off x="4313685" y="400049"/>
            <a:ext cx="7310152" cy="1185045"/>
          </a:xfrm>
        </p:spPr>
        <p:txBody>
          <a:bodyPr lIns="0">
            <a:normAutofit/>
          </a:bodyPr>
          <a:lstStyle>
            <a:lvl1pPr>
              <a:defRPr sz="3600"/>
            </a:lvl1pPr>
          </a:lstStyle>
          <a:p>
            <a:r>
              <a:rPr lang="en-US" dirty="0"/>
              <a:t>Click to add title</a:t>
            </a:r>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hasCustomPrompt="1"/>
          </p:nvPr>
        </p:nvSpPr>
        <p:spPr>
          <a:xfrm>
            <a:off x="450810" y="430212"/>
            <a:ext cx="2989063" cy="5997575"/>
          </a:xfrm>
        </p:spPr>
        <p:txBody>
          <a:bodyPr>
            <a:normAutofit/>
          </a:bodyPr>
          <a:lstStyle>
            <a:lvl1pPr marL="0" indent="0" algn="ctr">
              <a:buNone/>
              <a:defRPr sz="1200"/>
            </a:lvl1pPr>
          </a:lstStyle>
          <a:p>
            <a:pPr marL="0" marR="0" lvl="0" indent="0" algn="ctr" defTabSz="914400" rtl="0" eaLnBrk="1" fontAlgn="auto" latinLnBrk="0" hangingPunct="1">
              <a:lnSpc>
                <a:spcPct val="150000"/>
              </a:lnSpc>
              <a:spcBef>
                <a:spcPts val="1000"/>
              </a:spcBef>
              <a:spcAft>
                <a:spcPts val="0"/>
              </a:spcAft>
              <a:buClr>
                <a:schemeClr val="accent3"/>
              </a:buClr>
              <a:buSzTx/>
              <a:buFont typeface="Wingdings" panose="05000000000000000000" pitchFamily="2" charset="2"/>
              <a:buNone/>
              <a:tabLst/>
              <a:defRPr/>
            </a:pPr>
            <a:r>
              <a:rPr lang="en-US" dirty="0"/>
              <a:t>Click to add picture</a:t>
            </a:r>
          </a:p>
          <a:p>
            <a:endParaRPr lang="en-US" dirty="0"/>
          </a:p>
        </p:txBody>
      </p:sp>
      <p:sp>
        <p:nvSpPr>
          <p:cNvPr id="5" name="Content Placeholder 2">
            <a:extLst>
              <a:ext uri="{FF2B5EF4-FFF2-40B4-BE49-F238E27FC236}">
                <a16:creationId xmlns:a16="http://schemas.microsoft.com/office/drawing/2014/main" id="{8DF82769-951B-3DA0-5C05-D7354E00A372}"/>
              </a:ext>
            </a:extLst>
          </p:cNvPr>
          <p:cNvSpPr>
            <a:spLocks noGrp="1"/>
          </p:cNvSpPr>
          <p:nvPr>
            <p:ph idx="10" hasCustomPrompt="1"/>
          </p:nvPr>
        </p:nvSpPr>
        <p:spPr>
          <a:xfrm>
            <a:off x="4313685" y="1997132"/>
            <a:ext cx="7314440"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BE138E9-0025-C4F7-43CB-C242E93B3C5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31368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F3412D6E-AE2E-B8C7-3247-1E771842C84E}"/>
              </a:ext>
            </a:extLst>
          </p:cNvPr>
          <p:cNvSpPr>
            <a:spLocks noGrp="1"/>
          </p:cNvSpPr>
          <p:nvPr>
            <p:ph type="dt" sz="half" idx="2"/>
          </p:nvPr>
        </p:nvSpPr>
        <p:spPr>
          <a:xfrm>
            <a:off x="431368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FDA960C8-4CEC-FD5C-58B1-0A33E80158A5}"/>
              </a:ext>
            </a:extLst>
          </p:cNvPr>
          <p:cNvSpPr>
            <a:spLocks noGrp="1"/>
          </p:cNvSpPr>
          <p:nvPr>
            <p:ph type="ftr" sz="quarter" idx="3"/>
          </p:nvPr>
        </p:nvSpPr>
        <p:spPr>
          <a:xfrm>
            <a:off x="6161392" y="6356350"/>
            <a:ext cx="3614737" cy="4608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46500073-CE8C-BD5A-D965-BBB31877FC0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503458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Table">
    <p:spTree>
      <p:nvGrpSpPr>
        <p:cNvPr id="1" name=""/>
        <p:cNvGrpSpPr/>
        <p:nvPr/>
      </p:nvGrpSpPr>
      <p:grpSpPr>
        <a:xfrm>
          <a:off x="0" y="0"/>
          <a:ext cx="0" cy="0"/>
          <a:chOff x="0" y="0"/>
          <a:chExt cx="0" cy="0"/>
        </a:xfrm>
      </p:grpSpPr>
      <p:sp>
        <p:nvSpPr>
          <p:cNvPr id="4" name="Title 10">
            <a:extLst>
              <a:ext uri="{FF2B5EF4-FFF2-40B4-BE49-F238E27FC236}">
                <a16:creationId xmlns:a16="http://schemas.microsoft.com/office/drawing/2014/main" id="{08188DE9-5A5D-940E-A9B9-5CFB3A7C1A19}"/>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5" name="Content Placeholder 2">
            <a:extLst>
              <a:ext uri="{FF2B5EF4-FFF2-40B4-BE49-F238E27FC236}">
                <a16:creationId xmlns:a16="http://schemas.microsoft.com/office/drawing/2014/main" id="{A134A48A-4B33-4D5B-B419-07841EB58903}"/>
              </a:ext>
            </a:extLst>
          </p:cNvPr>
          <p:cNvSpPr>
            <a:spLocks noGrp="1"/>
          </p:cNvSpPr>
          <p:nvPr>
            <p:ph idx="10" hasCustomPrompt="1"/>
          </p:nvPr>
        </p:nvSpPr>
        <p:spPr>
          <a:xfrm>
            <a:off x="568164" y="1997132"/>
            <a:ext cx="4105436"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D84167E6-4D04-7A2D-23CD-96BBAF8BB09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BC648438-1E2A-193E-BB18-7CBA2B4929F7}"/>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704BF0ED-9E99-363F-C319-90444F339F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A5F4DA9D-3116-000E-0A7B-D7B93F32481B}"/>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
        <p:nvSpPr>
          <p:cNvPr id="10" name="Table Placeholder 9">
            <a:extLst>
              <a:ext uri="{FF2B5EF4-FFF2-40B4-BE49-F238E27FC236}">
                <a16:creationId xmlns:a16="http://schemas.microsoft.com/office/drawing/2014/main" id="{98CFB27C-609E-49B0-CA37-A6CCB5E9DC5C}"/>
              </a:ext>
            </a:extLst>
          </p:cNvPr>
          <p:cNvSpPr>
            <a:spLocks noGrp="1"/>
          </p:cNvSpPr>
          <p:nvPr>
            <p:ph type="tbl" sz="quarter" idx="11" hasCustomPrompt="1"/>
          </p:nvPr>
        </p:nvSpPr>
        <p:spPr>
          <a:xfrm>
            <a:off x="4833938" y="1997075"/>
            <a:ext cx="6781268" cy="4232218"/>
          </a:xfrm>
        </p:spPr>
        <p:txBody>
          <a:bodyPr/>
          <a:lstStyle>
            <a:lvl1pPr>
              <a:defRPr/>
            </a:lvl1pPr>
          </a:lstStyle>
          <a:p>
            <a:r>
              <a:rPr lang="en-US" dirty="0"/>
              <a:t>Click to add table</a:t>
            </a:r>
          </a:p>
        </p:txBody>
      </p:sp>
    </p:spTree>
    <p:extLst>
      <p:ext uri="{BB962C8B-B14F-4D97-AF65-F5344CB8AC3E}">
        <p14:creationId xmlns:p14="http://schemas.microsoft.com/office/powerpoint/2010/main" val="3826740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120C2CE9-09D7-C315-9A26-E750905F8DE9}"/>
              </a:ext>
            </a:extLst>
          </p:cNvPr>
          <p:cNvSpPr>
            <a:spLocks noGrp="1"/>
          </p:cNvSpPr>
          <p:nvPr>
            <p:ph type="title" hasCustomPrompt="1"/>
          </p:nvPr>
        </p:nvSpPr>
        <p:spPr>
          <a:xfrm>
            <a:off x="3157636" y="400049"/>
            <a:ext cx="8467760" cy="1185045"/>
          </a:xfrm>
        </p:spPr>
        <p:txBody>
          <a:bodyPr lIns="0">
            <a:normAutofit/>
          </a:bodyPr>
          <a:lstStyle>
            <a:lvl1pPr>
              <a:defRPr sz="3600"/>
            </a:lvl1pPr>
          </a:lstStyle>
          <a:p>
            <a:r>
              <a:rPr lang="en-US" dirty="0"/>
              <a:t>Click to add title</a:t>
            </a:r>
          </a:p>
        </p:txBody>
      </p:sp>
      <p:sp>
        <p:nvSpPr>
          <p:cNvPr id="8" name="Content Placeholder 2">
            <a:extLst>
              <a:ext uri="{FF2B5EF4-FFF2-40B4-BE49-F238E27FC236}">
                <a16:creationId xmlns:a16="http://schemas.microsoft.com/office/drawing/2014/main" id="{BB5F0A77-8ECB-36B0-0483-E734AB12FD75}"/>
              </a:ext>
            </a:extLst>
          </p:cNvPr>
          <p:cNvSpPr>
            <a:spLocks noGrp="1"/>
          </p:cNvSpPr>
          <p:nvPr>
            <p:ph idx="11" hasCustomPrompt="1"/>
          </p:nvPr>
        </p:nvSpPr>
        <p:spPr>
          <a:xfrm>
            <a:off x="3157636" y="1997132"/>
            <a:ext cx="5597686" cy="4356056"/>
          </a:xfrm>
        </p:spPr>
        <p:txBody>
          <a:bodyPr lIns="0">
            <a:normAutofit/>
          </a:bodyPr>
          <a:lstStyle>
            <a:lvl1pPr marL="0" indent="0">
              <a:lnSpc>
                <a:spcPct val="130000"/>
              </a:lnSpc>
              <a:buNone/>
              <a:defRPr sz="1800"/>
            </a:lvl1pPr>
            <a:lvl2pPr marL="645750" indent="-285750">
              <a:lnSpc>
                <a:spcPct val="130000"/>
              </a:lnSpc>
              <a:buFont typeface="Arial" panose="020B0604020202020204" pitchFamily="34" charset="0"/>
              <a:buChar char="•"/>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48" name="Content Placeholder 2">
            <a:extLst>
              <a:ext uri="{FF2B5EF4-FFF2-40B4-BE49-F238E27FC236}">
                <a16:creationId xmlns:a16="http://schemas.microsoft.com/office/drawing/2014/main" id="{CB4063C8-82E1-0B52-0D41-B642726AD1E6}"/>
              </a:ext>
            </a:extLst>
          </p:cNvPr>
          <p:cNvSpPr>
            <a:spLocks noGrp="1"/>
          </p:cNvSpPr>
          <p:nvPr>
            <p:ph sz="half" idx="10" hasCustomPrompt="1"/>
          </p:nvPr>
        </p:nvSpPr>
        <p:spPr>
          <a:xfrm>
            <a:off x="8945821" y="1997134"/>
            <a:ext cx="2679575" cy="4356054"/>
          </a:xfrm>
        </p:spPr>
        <p:txBody>
          <a:bodyPr>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grpSp>
        <p:nvGrpSpPr>
          <p:cNvPr id="93" name="Group 92">
            <a:extLst>
              <a:ext uri="{FF2B5EF4-FFF2-40B4-BE49-F238E27FC236}">
                <a16:creationId xmlns:a16="http://schemas.microsoft.com/office/drawing/2014/main" id="{0374DF95-81A4-1CFF-D87E-1DBCA565C792}"/>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4" name="Group 93">
              <a:extLst>
                <a:ext uri="{FF2B5EF4-FFF2-40B4-BE49-F238E27FC236}">
                  <a16:creationId xmlns:a16="http://schemas.microsoft.com/office/drawing/2014/main" id="{C15172FB-4F23-B7CE-4A45-A96A16F64C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00" name="Group 99">
                <a:extLst>
                  <a:ext uri="{FF2B5EF4-FFF2-40B4-BE49-F238E27FC236}">
                    <a16:creationId xmlns:a16="http://schemas.microsoft.com/office/drawing/2014/main" id="{78A1988F-4EE5-01C8-E1E2-EE21A6AF80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4" name="Straight Connector 103">
                  <a:extLst>
                    <a:ext uri="{FF2B5EF4-FFF2-40B4-BE49-F238E27FC236}">
                      <a16:creationId xmlns:a16="http://schemas.microsoft.com/office/drawing/2014/main" id="{59707535-B3AB-7212-B069-A366ABAFE26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14A54E3-A9EA-3476-B996-946D455F356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6" name="Rectangle 30">
                  <a:extLst>
                    <a:ext uri="{FF2B5EF4-FFF2-40B4-BE49-F238E27FC236}">
                      <a16:creationId xmlns:a16="http://schemas.microsoft.com/office/drawing/2014/main" id="{8096AB25-3A2B-B9B7-A68E-1974E3ED8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30">
                  <a:extLst>
                    <a:ext uri="{FF2B5EF4-FFF2-40B4-BE49-F238E27FC236}">
                      <a16:creationId xmlns:a16="http://schemas.microsoft.com/office/drawing/2014/main" id="{2085403A-97EF-4203-C58B-E41070E516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a:extLst>
                  <a:ext uri="{FF2B5EF4-FFF2-40B4-BE49-F238E27FC236}">
                    <a16:creationId xmlns:a16="http://schemas.microsoft.com/office/drawing/2014/main" id="{B2F8BD77-64E1-4FBD-81A4-E43A307C93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2" name="Freeform: Shape 101">
                  <a:extLst>
                    <a:ext uri="{FF2B5EF4-FFF2-40B4-BE49-F238E27FC236}">
                      <a16:creationId xmlns:a16="http://schemas.microsoft.com/office/drawing/2014/main" id="{323A0F3A-5730-3AFC-409F-6A67460C5A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3" name="Freeform: Shape 102">
                  <a:extLst>
                    <a:ext uri="{FF2B5EF4-FFF2-40B4-BE49-F238E27FC236}">
                      <a16:creationId xmlns:a16="http://schemas.microsoft.com/office/drawing/2014/main" id="{70681FEE-64CB-7074-366C-42CED6371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5" name="Group 94">
              <a:extLst>
                <a:ext uri="{FF2B5EF4-FFF2-40B4-BE49-F238E27FC236}">
                  <a16:creationId xmlns:a16="http://schemas.microsoft.com/office/drawing/2014/main" id="{08813273-0B3B-17D4-89E5-22B5D640785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96" name="Group 95">
                <a:extLst>
                  <a:ext uri="{FF2B5EF4-FFF2-40B4-BE49-F238E27FC236}">
                    <a16:creationId xmlns:a16="http://schemas.microsoft.com/office/drawing/2014/main" id="{8DEE50A8-DEB8-82E4-6939-22346B41BF8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8" name="Freeform 68">
                  <a:extLst>
                    <a:ext uri="{FF2B5EF4-FFF2-40B4-BE49-F238E27FC236}">
                      <a16:creationId xmlns:a16="http://schemas.microsoft.com/office/drawing/2014/main" id="{7C268328-6EF0-F968-28D1-9F0E5B0177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9" name="Freeform 69">
                  <a:extLst>
                    <a:ext uri="{FF2B5EF4-FFF2-40B4-BE49-F238E27FC236}">
                      <a16:creationId xmlns:a16="http://schemas.microsoft.com/office/drawing/2014/main" id="{37BFDF79-1029-8C4B-621E-4A6C9DFB6D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Line 70">
                <a:extLst>
                  <a:ext uri="{FF2B5EF4-FFF2-40B4-BE49-F238E27FC236}">
                    <a16:creationId xmlns:a16="http://schemas.microsoft.com/office/drawing/2014/main" id="{20958208-D7CF-3479-7930-E3FB39DAA4D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08" name="Group 107">
            <a:extLst>
              <a:ext uri="{FF2B5EF4-FFF2-40B4-BE49-F238E27FC236}">
                <a16:creationId xmlns:a16="http://schemas.microsoft.com/office/drawing/2014/main" id="{A5445BB5-50E8-C707-7C74-32796AC9867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109" name="Group 108">
              <a:extLst>
                <a:ext uri="{FF2B5EF4-FFF2-40B4-BE49-F238E27FC236}">
                  <a16:creationId xmlns:a16="http://schemas.microsoft.com/office/drawing/2014/main" id="{60348311-F256-5764-CF61-E4D36CE7B8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5" name="Group 114">
                <a:extLst>
                  <a:ext uri="{FF2B5EF4-FFF2-40B4-BE49-F238E27FC236}">
                    <a16:creationId xmlns:a16="http://schemas.microsoft.com/office/drawing/2014/main" id="{965C0C66-56A0-6241-4611-3A2493CC25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19" name="Straight Connector 118">
                  <a:extLst>
                    <a:ext uri="{FF2B5EF4-FFF2-40B4-BE49-F238E27FC236}">
                      <a16:creationId xmlns:a16="http://schemas.microsoft.com/office/drawing/2014/main" id="{EACD9C93-31AC-1752-5BBC-966E9B2DBF9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D9C47F5-E53F-7F26-B78D-C86305CF012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1" name="Rectangle 30">
                  <a:extLst>
                    <a:ext uri="{FF2B5EF4-FFF2-40B4-BE49-F238E27FC236}">
                      <a16:creationId xmlns:a16="http://schemas.microsoft.com/office/drawing/2014/main" id="{83DE65FD-926B-50A2-C5CD-C1ED2C6BFDB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30">
                  <a:extLst>
                    <a:ext uri="{FF2B5EF4-FFF2-40B4-BE49-F238E27FC236}">
                      <a16:creationId xmlns:a16="http://schemas.microsoft.com/office/drawing/2014/main" id="{B2D4F39F-E241-2969-4965-6940516FC5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6" name="Group 115">
                <a:extLst>
                  <a:ext uri="{FF2B5EF4-FFF2-40B4-BE49-F238E27FC236}">
                    <a16:creationId xmlns:a16="http://schemas.microsoft.com/office/drawing/2014/main" id="{38E667E2-23D6-06EC-B435-059EACC0489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7" name="Freeform: Shape 116">
                  <a:extLst>
                    <a:ext uri="{FF2B5EF4-FFF2-40B4-BE49-F238E27FC236}">
                      <a16:creationId xmlns:a16="http://schemas.microsoft.com/office/drawing/2014/main" id="{76B00091-7194-5945-8734-F08C954FA7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8" name="Freeform: Shape 117">
                  <a:extLst>
                    <a:ext uri="{FF2B5EF4-FFF2-40B4-BE49-F238E27FC236}">
                      <a16:creationId xmlns:a16="http://schemas.microsoft.com/office/drawing/2014/main" id="{BBC29BA4-16A3-1452-4146-20264C0146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0" name="Group 109">
              <a:extLst>
                <a:ext uri="{FF2B5EF4-FFF2-40B4-BE49-F238E27FC236}">
                  <a16:creationId xmlns:a16="http://schemas.microsoft.com/office/drawing/2014/main" id="{6DEF5151-E1C8-79DA-AA94-F406CE561B0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1" name="Group 110">
                <a:extLst>
                  <a:ext uri="{FF2B5EF4-FFF2-40B4-BE49-F238E27FC236}">
                    <a16:creationId xmlns:a16="http://schemas.microsoft.com/office/drawing/2014/main" id="{A63FFA48-1F7E-5963-4AAD-A6E2C1D4B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3" name="Freeform 68">
                  <a:extLst>
                    <a:ext uri="{FF2B5EF4-FFF2-40B4-BE49-F238E27FC236}">
                      <a16:creationId xmlns:a16="http://schemas.microsoft.com/office/drawing/2014/main" id="{9B0AC0F7-48CE-DBC4-877B-C36BD9A0E2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9">
                  <a:extLst>
                    <a:ext uri="{FF2B5EF4-FFF2-40B4-BE49-F238E27FC236}">
                      <a16:creationId xmlns:a16="http://schemas.microsoft.com/office/drawing/2014/main" id="{9CE55AA7-08FE-768A-DFEA-13EE468895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2" name="Line 70">
                <a:extLst>
                  <a:ext uri="{FF2B5EF4-FFF2-40B4-BE49-F238E27FC236}">
                    <a16:creationId xmlns:a16="http://schemas.microsoft.com/office/drawing/2014/main" id="{EE9CD552-7569-2A39-A082-9790C85B6AA4}"/>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2" name="Straight Connector 1">
            <a:extLst>
              <a:ext uri="{FF2B5EF4-FFF2-40B4-BE49-F238E27FC236}">
                <a16:creationId xmlns:a16="http://schemas.microsoft.com/office/drawing/2014/main" id="{6F9AEDFC-F371-37C8-E0DA-7AAFA49CB82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157636"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0FD4A2EC-3D37-5ED6-3C9F-0CE19E6E5BD2}"/>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4" name="Footer Placeholder 6">
            <a:extLst>
              <a:ext uri="{FF2B5EF4-FFF2-40B4-BE49-F238E27FC236}">
                <a16:creationId xmlns:a16="http://schemas.microsoft.com/office/drawing/2014/main" id="{F4A13167-ABFC-A428-5DDD-7F6BAA8E9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FCEF8E96-D06F-D077-7044-401B18EE50E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48641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sp>
        <p:nvSpPr>
          <p:cNvPr id="10" name="Title 10">
            <a:extLst>
              <a:ext uri="{FF2B5EF4-FFF2-40B4-BE49-F238E27FC236}">
                <a16:creationId xmlns:a16="http://schemas.microsoft.com/office/drawing/2014/main" id="{15290885-2BB2-6DEC-1F8F-AA5FF9F3F3B0}"/>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C06F9AAF-6332-F1FC-4AAC-EF9A6B867C25}"/>
              </a:ext>
            </a:extLst>
          </p:cNvPr>
          <p:cNvSpPr>
            <a:spLocks noGrp="1"/>
          </p:cNvSpPr>
          <p:nvPr>
            <p:ph type="tbl" sz="quarter" idx="10" hasCustomPrompt="1"/>
          </p:nvPr>
        </p:nvSpPr>
        <p:spPr>
          <a:xfrm>
            <a:off x="568324" y="2082801"/>
            <a:ext cx="11055511" cy="3856094"/>
          </a:xfrm>
        </p:spPr>
        <p:txBody>
          <a:bodyPr/>
          <a:lstStyle>
            <a:lvl1pPr>
              <a:defRPr/>
            </a:lvl1pPr>
          </a:lstStyle>
          <a:p>
            <a:r>
              <a:rPr lang="en-US" dirty="0"/>
              <a:t>Click to add table</a:t>
            </a:r>
          </a:p>
        </p:txBody>
      </p:sp>
      <p:cxnSp>
        <p:nvCxnSpPr>
          <p:cNvPr id="2" name="Straight Connector 1">
            <a:extLst>
              <a:ext uri="{FF2B5EF4-FFF2-40B4-BE49-F238E27FC236}">
                <a16:creationId xmlns:a16="http://schemas.microsoft.com/office/drawing/2014/main" id="{09F8C9F9-EE8B-8F0D-2DF6-5E4D272BD01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5A24BD84-5B1C-458E-6F04-4D0EB689EFAC}"/>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5" name="Footer Placeholder 6">
            <a:extLst>
              <a:ext uri="{FF2B5EF4-FFF2-40B4-BE49-F238E27FC236}">
                <a16:creationId xmlns:a16="http://schemas.microsoft.com/office/drawing/2014/main" id="{379A34A7-6D50-3F63-9153-F866AF62D8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D424B4E-13D0-A782-7ECD-A34870A98410}"/>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99028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12/29/2024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10" r:id="rId12"/>
    <p:sldLayoutId id="2147483712" r:id="rId13"/>
    <p:sldLayoutId id="2147483713" r:id="rId14"/>
    <p:sldLayoutId id="2147483714" r:id="rId15"/>
    <p:sldLayoutId id="2147483715" r:id="rId16"/>
    <p:sldLayoutId id="2147483716" r:id="rId17"/>
    <p:sldLayoutId id="2147483717" r:id="rId18"/>
    <p:sldLayoutId id="2147483672" r:id="rId1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p:txBody>
          <a:bodyPr>
            <a:noAutofit/>
          </a:bodyPr>
          <a:lstStyle/>
          <a:p>
            <a:br>
              <a:rPr lang="en-US" dirty="0"/>
            </a:br>
            <a:br>
              <a:rPr lang="en-US" dirty="0"/>
            </a:br>
            <a:endParaRPr lang="en-US" dirty="0"/>
          </a:p>
        </p:txBody>
      </p:sp>
      <p:sp>
        <p:nvSpPr>
          <p:cNvPr id="24" name="Content Placeholder 23">
            <a:extLst>
              <a:ext uri="{FF2B5EF4-FFF2-40B4-BE49-F238E27FC236}">
                <a16:creationId xmlns:a16="http://schemas.microsoft.com/office/drawing/2014/main" id="{A759E1D1-E715-4E5C-2732-BABB6E81BC9B}"/>
              </a:ext>
            </a:extLst>
          </p:cNvPr>
          <p:cNvSpPr>
            <a:spLocks noGrp="1"/>
          </p:cNvSpPr>
          <p:nvPr>
            <p:ph sz="quarter" idx="10"/>
          </p:nvPr>
        </p:nvSpPr>
        <p:spPr>
          <a:xfrm>
            <a:off x="9861630" y="6151268"/>
            <a:ext cx="84058" cy="45719"/>
          </a:xfrm>
        </p:spPr>
        <p:txBody>
          <a:bodyPr>
            <a:normAutofit fontScale="25000" lnSpcReduction="20000"/>
          </a:bodyPr>
          <a:lstStyle/>
          <a:p>
            <a:endParaRPr lang="en-US" dirty="0"/>
          </a:p>
        </p:txBody>
      </p:sp>
      <p:sp>
        <p:nvSpPr>
          <p:cNvPr id="17" name="object 2">
            <a:extLst>
              <a:ext uri="{FF2B5EF4-FFF2-40B4-BE49-F238E27FC236}">
                <a16:creationId xmlns:a16="http://schemas.microsoft.com/office/drawing/2014/main" id="{2E376869-C7B7-E7F2-7FF5-6F5DD6BB43EF}"/>
              </a:ext>
            </a:extLst>
          </p:cNvPr>
          <p:cNvSpPr txBox="1"/>
          <p:nvPr/>
        </p:nvSpPr>
        <p:spPr>
          <a:xfrm>
            <a:off x="4269620" y="390593"/>
            <a:ext cx="3256789" cy="1511793"/>
          </a:xfrm>
          <a:prstGeom prst="rect">
            <a:avLst/>
          </a:prstGeom>
        </p:spPr>
        <p:txBody>
          <a:bodyPr vert="horz" wrap="square" lIns="0" tIns="8732"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628687">
              <a:spcBef>
                <a:spcPts val="69"/>
              </a:spcBef>
            </a:pPr>
            <a:r>
              <a:rPr lang="en-US" sz="1600" b="1" u="sng" spc="-4" dirty="0">
                <a:solidFill>
                  <a:prstClr val="black"/>
                </a:solidFill>
                <a:latin typeface="Times New Roman"/>
                <a:cs typeface="Times New Roman"/>
              </a:rPr>
              <a:t>BANK MANAGEMENT SYSTEM</a:t>
            </a:r>
            <a:endParaRPr sz="1600" u="sng" dirty="0">
              <a:solidFill>
                <a:prstClr val="black"/>
              </a:solidFill>
              <a:latin typeface="Times New Roman"/>
              <a:cs typeface="Times New Roman"/>
            </a:endParaRPr>
          </a:p>
          <a:p>
            <a:pPr defTabSz="628687"/>
            <a:endParaRPr sz="1300" dirty="0">
              <a:solidFill>
                <a:prstClr val="black"/>
              </a:solidFill>
              <a:latin typeface="Times New Roman"/>
              <a:cs typeface="Times New Roman"/>
            </a:endParaRPr>
          </a:p>
          <a:p>
            <a:pPr marL="1310" algn="ctr" defTabSz="628687">
              <a:spcBef>
                <a:spcPts val="1018"/>
              </a:spcBef>
            </a:pPr>
            <a:r>
              <a:rPr sz="1300" b="1" dirty="0">
                <a:solidFill>
                  <a:prstClr val="black"/>
                </a:solidFill>
                <a:latin typeface="Times New Roman"/>
                <a:cs typeface="Times New Roman"/>
              </a:rPr>
              <a:t>B</a:t>
            </a:r>
            <a:r>
              <a:rPr sz="1300" b="1" spc="-7" dirty="0">
                <a:solidFill>
                  <a:prstClr val="black"/>
                </a:solidFill>
                <a:latin typeface="Times New Roman"/>
                <a:cs typeface="Times New Roman"/>
              </a:rPr>
              <a:t>AC</a:t>
            </a:r>
            <a:r>
              <a:rPr sz="1300" b="1" dirty="0">
                <a:solidFill>
                  <a:prstClr val="black"/>
                </a:solidFill>
                <a:latin typeface="Times New Roman"/>
                <a:cs typeface="Times New Roman"/>
              </a:rPr>
              <a:t>HELOR</a:t>
            </a:r>
            <a:r>
              <a:rPr sz="1300" b="1" spc="-7" dirty="0">
                <a:solidFill>
                  <a:prstClr val="black"/>
                </a:solidFill>
                <a:latin typeface="Times New Roman"/>
                <a:cs typeface="Times New Roman"/>
              </a:rPr>
              <a:t> </a:t>
            </a:r>
            <a:r>
              <a:rPr sz="1300" b="1" dirty="0">
                <a:solidFill>
                  <a:prstClr val="black"/>
                </a:solidFill>
                <a:latin typeface="Times New Roman"/>
                <a:cs typeface="Times New Roman"/>
              </a:rPr>
              <a:t>OF</a:t>
            </a:r>
            <a:r>
              <a:rPr sz="1300" b="1" spc="-59" dirty="0">
                <a:solidFill>
                  <a:prstClr val="black"/>
                </a:solidFill>
                <a:latin typeface="Times New Roman"/>
                <a:cs typeface="Times New Roman"/>
              </a:rPr>
              <a:t> </a:t>
            </a:r>
            <a:r>
              <a:rPr sz="1300" b="1" spc="-11" dirty="0">
                <a:solidFill>
                  <a:prstClr val="black"/>
                </a:solidFill>
                <a:latin typeface="Times New Roman"/>
                <a:cs typeface="Times New Roman"/>
              </a:rPr>
              <a:t>T</a:t>
            </a:r>
            <a:r>
              <a:rPr sz="1300" b="1" dirty="0">
                <a:solidFill>
                  <a:prstClr val="black"/>
                </a:solidFill>
                <a:latin typeface="Times New Roman"/>
                <a:cs typeface="Times New Roman"/>
              </a:rPr>
              <a:t>E</a:t>
            </a:r>
            <a:r>
              <a:rPr sz="1300" b="1" spc="-7" dirty="0">
                <a:solidFill>
                  <a:prstClr val="black"/>
                </a:solidFill>
                <a:latin typeface="Times New Roman"/>
                <a:cs typeface="Times New Roman"/>
              </a:rPr>
              <a:t>C</a:t>
            </a:r>
            <a:r>
              <a:rPr sz="1300" b="1" dirty="0">
                <a:solidFill>
                  <a:prstClr val="black"/>
                </a:solidFill>
                <a:latin typeface="Times New Roman"/>
                <a:cs typeface="Times New Roman"/>
              </a:rPr>
              <a:t>H</a:t>
            </a:r>
            <a:r>
              <a:rPr sz="1300" b="1" spc="-7" dirty="0">
                <a:solidFill>
                  <a:prstClr val="black"/>
                </a:solidFill>
                <a:latin typeface="Times New Roman"/>
                <a:cs typeface="Times New Roman"/>
              </a:rPr>
              <a:t>N</a:t>
            </a:r>
            <a:r>
              <a:rPr sz="1300" b="1" dirty="0">
                <a:solidFill>
                  <a:prstClr val="black"/>
                </a:solidFill>
                <a:latin typeface="Times New Roman"/>
                <a:cs typeface="Times New Roman"/>
              </a:rPr>
              <a:t>OLOGY</a:t>
            </a:r>
            <a:endParaRPr sz="1300" dirty="0">
              <a:solidFill>
                <a:prstClr val="black"/>
              </a:solidFill>
              <a:latin typeface="Times New Roman"/>
              <a:cs typeface="Times New Roman"/>
            </a:endParaRPr>
          </a:p>
          <a:p>
            <a:pPr algn="ctr" defTabSz="628687">
              <a:spcBef>
                <a:spcPts val="69"/>
              </a:spcBef>
            </a:pPr>
            <a:r>
              <a:rPr sz="1300" spc="-4" dirty="0">
                <a:solidFill>
                  <a:prstClr val="black"/>
                </a:solidFill>
                <a:latin typeface="Times New Roman"/>
                <a:cs typeface="Times New Roman"/>
              </a:rPr>
              <a:t>COMP</a:t>
            </a:r>
            <a:r>
              <a:rPr sz="1300" spc="4" dirty="0">
                <a:solidFill>
                  <a:prstClr val="black"/>
                </a:solidFill>
                <a:latin typeface="Times New Roman"/>
                <a:cs typeface="Times New Roman"/>
              </a:rPr>
              <a:t>U</a:t>
            </a:r>
            <a:r>
              <a:rPr sz="1300" spc="-4" dirty="0">
                <a:solidFill>
                  <a:prstClr val="black"/>
                </a:solidFill>
                <a:latin typeface="Times New Roman"/>
                <a:cs typeface="Times New Roman"/>
              </a:rPr>
              <a:t>T</a:t>
            </a:r>
            <a:r>
              <a:rPr sz="1300" spc="-11" dirty="0">
                <a:solidFill>
                  <a:prstClr val="black"/>
                </a:solidFill>
                <a:latin typeface="Times New Roman"/>
                <a:cs typeface="Times New Roman"/>
              </a:rPr>
              <a:t>E</a:t>
            </a:r>
            <a:r>
              <a:rPr sz="1300" spc="-4" dirty="0">
                <a:solidFill>
                  <a:prstClr val="black"/>
                </a:solidFill>
                <a:latin typeface="Times New Roman"/>
                <a:cs typeface="Times New Roman"/>
              </a:rPr>
              <a:t>R</a:t>
            </a:r>
            <a:r>
              <a:rPr sz="1300" spc="7" dirty="0">
                <a:solidFill>
                  <a:prstClr val="black"/>
                </a:solidFill>
                <a:latin typeface="Times New Roman"/>
                <a:cs typeface="Times New Roman"/>
              </a:rPr>
              <a:t> </a:t>
            </a:r>
            <a:r>
              <a:rPr sz="1300" spc="-7" dirty="0">
                <a:solidFill>
                  <a:prstClr val="black"/>
                </a:solidFill>
                <a:latin typeface="Times New Roman"/>
                <a:cs typeface="Times New Roman"/>
              </a:rPr>
              <a:t>SC</a:t>
            </a:r>
            <a:r>
              <a:rPr sz="1300" spc="4" dirty="0">
                <a:solidFill>
                  <a:prstClr val="black"/>
                </a:solidFill>
                <a:latin typeface="Times New Roman"/>
                <a:cs typeface="Times New Roman"/>
              </a:rPr>
              <a:t>I</a:t>
            </a:r>
            <a:r>
              <a:rPr sz="1300" spc="-4" dirty="0">
                <a:solidFill>
                  <a:prstClr val="black"/>
                </a:solidFill>
                <a:latin typeface="Times New Roman"/>
                <a:cs typeface="Times New Roman"/>
              </a:rPr>
              <a:t>ENCE</a:t>
            </a:r>
            <a:r>
              <a:rPr sz="1300" spc="-62" dirty="0">
                <a:solidFill>
                  <a:prstClr val="black"/>
                </a:solidFill>
                <a:latin typeface="Times New Roman"/>
                <a:cs typeface="Times New Roman"/>
              </a:rPr>
              <a:t> </a:t>
            </a:r>
            <a:r>
              <a:rPr sz="1300" dirty="0">
                <a:solidFill>
                  <a:prstClr val="black"/>
                </a:solidFill>
                <a:latin typeface="Times New Roman"/>
                <a:cs typeface="Times New Roman"/>
              </a:rPr>
              <a:t>A</a:t>
            </a:r>
            <a:r>
              <a:rPr sz="1300" spc="-7" dirty="0">
                <a:solidFill>
                  <a:prstClr val="black"/>
                </a:solidFill>
                <a:latin typeface="Times New Roman"/>
                <a:cs typeface="Times New Roman"/>
              </a:rPr>
              <a:t>N</a:t>
            </a:r>
            <a:r>
              <a:rPr sz="1300" spc="-4" dirty="0">
                <a:solidFill>
                  <a:prstClr val="black"/>
                </a:solidFill>
                <a:latin typeface="Times New Roman"/>
                <a:cs typeface="Times New Roman"/>
              </a:rPr>
              <a:t>D</a:t>
            </a:r>
            <a:r>
              <a:rPr sz="1300" dirty="0">
                <a:solidFill>
                  <a:prstClr val="black"/>
                </a:solidFill>
                <a:latin typeface="Times New Roman"/>
                <a:cs typeface="Times New Roman"/>
              </a:rPr>
              <a:t> </a:t>
            </a:r>
            <a:r>
              <a:rPr sz="1300" spc="-4" dirty="0">
                <a:solidFill>
                  <a:prstClr val="black"/>
                </a:solidFill>
                <a:latin typeface="Times New Roman"/>
                <a:cs typeface="Times New Roman"/>
              </a:rPr>
              <a:t>EN</a:t>
            </a:r>
            <a:r>
              <a:rPr sz="1300" dirty="0">
                <a:solidFill>
                  <a:prstClr val="black"/>
                </a:solidFill>
                <a:latin typeface="Times New Roman"/>
                <a:cs typeface="Times New Roman"/>
              </a:rPr>
              <a:t>GI</a:t>
            </a:r>
            <a:r>
              <a:rPr sz="1300" spc="-7" dirty="0">
                <a:solidFill>
                  <a:prstClr val="black"/>
                </a:solidFill>
                <a:latin typeface="Times New Roman"/>
                <a:cs typeface="Times New Roman"/>
              </a:rPr>
              <a:t>NE</a:t>
            </a:r>
            <a:r>
              <a:rPr sz="1300" spc="-11" dirty="0">
                <a:solidFill>
                  <a:prstClr val="black"/>
                </a:solidFill>
                <a:latin typeface="Times New Roman"/>
                <a:cs typeface="Times New Roman"/>
              </a:rPr>
              <a:t>E</a:t>
            </a:r>
            <a:r>
              <a:rPr sz="1300" spc="4" dirty="0">
                <a:solidFill>
                  <a:prstClr val="black"/>
                </a:solidFill>
                <a:latin typeface="Times New Roman"/>
                <a:cs typeface="Times New Roman"/>
              </a:rPr>
              <a:t>R</a:t>
            </a:r>
            <a:r>
              <a:rPr sz="1300" spc="-4" dirty="0">
                <a:solidFill>
                  <a:prstClr val="black"/>
                </a:solidFill>
                <a:latin typeface="Times New Roman"/>
                <a:cs typeface="Times New Roman"/>
              </a:rPr>
              <a:t>ING</a:t>
            </a:r>
            <a:endParaRPr sz="1300" dirty="0">
              <a:solidFill>
                <a:prstClr val="black"/>
              </a:solidFill>
              <a:latin typeface="Times New Roman"/>
              <a:cs typeface="Times New Roman"/>
            </a:endParaRPr>
          </a:p>
          <a:p>
            <a:pPr algn="ctr" defTabSz="628687">
              <a:spcBef>
                <a:spcPts val="69"/>
              </a:spcBef>
            </a:pPr>
            <a:r>
              <a:rPr sz="1300" b="1" spc="-4" dirty="0">
                <a:solidFill>
                  <a:prstClr val="black"/>
                </a:solidFill>
                <a:latin typeface="Times New Roman"/>
                <a:cs typeface="Times New Roman"/>
              </a:rPr>
              <a:t>Submitted</a:t>
            </a:r>
            <a:endParaRPr sz="1300" dirty="0">
              <a:solidFill>
                <a:prstClr val="black"/>
              </a:solidFill>
              <a:latin typeface="Times New Roman"/>
              <a:cs typeface="Times New Roman"/>
            </a:endParaRPr>
          </a:p>
          <a:p>
            <a:pPr algn="ctr" defTabSz="628687">
              <a:spcBef>
                <a:spcPts val="808"/>
              </a:spcBef>
            </a:pPr>
            <a:r>
              <a:rPr sz="1300" b="1" spc="-45" dirty="0">
                <a:solidFill>
                  <a:prstClr val="black"/>
                </a:solidFill>
                <a:latin typeface="Times New Roman"/>
                <a:cs typeface="Times New Roman"/>
              </a:rPr>
              <a:t>To</a:t>
            </a:r>
            <a:endParaRPr sz="1300" dirty="0">
              <a:solidFill>
                <a:prstClr val="black"/>
              </a:solidFill>
              <a:latin typeface="Times New Roman"/>
              <a:cs typeface="Times New Roman"/>
            </a:endParaRPr>
          </a:p>
        </p:txBody>
      </p:sp>
      <p:sp>
        <p:nvSpPr>
          <p:cNvPr id="18" name="object 3">
            <a:extLst>
              <a:ext uri="{FF2B5EF4-FFF2-40B4-BE49-F238E27FC236}">
                <a16:creationId xmlns:a16="http://schemas.microsoft.com/office/drawing/2014/main" id="{AC95FCC8-4A57-6D5F-0B88-EDC65D6859C5}"/>
              </a:ext>
            </a:extLst>
          </p:cNvPr>
          <p:cNvSpPr txBox="1"/>
          <p:nvPr/>
        </p:nvSpPr>
        <p:spPr>
          <a:xfrm>
            <a:off x="4225418" y="2921313"/>
            <a:ext cx="3438425" cy="1671957"/>
          </a:xfrm>
          <a:prstGeom prst="rect">
            <a:avLst/>
          </a:prstGeom>
        </p:spPr>
        <p:txBody>
          <a:bodyPr vert="horz" wrap="square" lIns="0" tIns="2183"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8732" marR="3493" algn="ctr" defTabSz="628687">
              <a:lnSpc>
                <a:spcPct val="103699"/>
              </a:lnSpc>
              <a:spcBef>
                <a:spcPts val="17"/>
              </a:spcBef>
            </a:pPr>
            <a:r>
              <a:rPr sz="1100" b="1" u="sng" spc="-37" dirty="0">
                <a:solidFill>
                  <a:prstClr val="black"/>
                </a:solidFill>
                <a:latin typeface="Times New Roman"/>
                <a:cs typeface="Times New Roman"/>
              </a:rPr>
              <a:t>Dr.</a:t>
            </a:r>
            <a:r>
              <a:rPr sz="1100" b="1" u="sng" spc="-65" dirty="0">
                <a:solidFill>
                  <a:prstClr val="black"/>
                </a:solidFill>
                <a:latin typeface="Times New Roman"/>
                <a:cs typeface="Times New Roman"/>
              </a:rPr>
              <a:t> </a:t>
            </a:r>
            <a:r>
              <a:rPr sz="1100" b="1" u="sng" spc="-21" dirty="0">
                <a:solidFill>
                  <a:prstClr val="black"/>
                </a:solidFill>
                <a:latin typeface="Times New Roman"/>
                <a:cs typeface="Times New Roman"/>
              </a:rPr>
              <a:t>A.P.J.</a:t>
            </a:r>
            <a:r>
              <a:rPr sz="1100" b="1" u="sng" spc="-62" dirty="0">
                <a:solidFill>
                  <a:prstClr val="black"/>
                </a:solidFill>
                <a:latin typeface="Times New Roman"/>
                <a:cs typeface="Times New Roman"/>
              </a:rPr>
              <a:t> </a:t>
            </a:r>
            <a:r>
              <a:rPr sz="1100" b="1" u="sng" spc="-4" dirty="0">
                <a:solidFill>
                  <a:prstClr val="black"/>
                </a:solidFill>
                <a:latin typeface="Times New Roman"/>
                <a:cs typeface="Times New Roman"/>
              </a:rPr>
              <a:t>ABDUL</a:t>
            </a:r>
            <a:r>
              <a:rPr sz="1100" b="1" u="sng" spc="-55" dirty="0">
                <a:solidFill>
                  <a:prstClr val="black"/>
                </a:solidFill>
                <a:latin typeface="Times New Roman"/>
                <a:cs typeface="Times New Roman"/>
              </a:rPr>
              <a:t> </a:t>
            </a:r>
            <a:r>
              <a:rPr sz="1100" b="1" u="sng" spc="-7" dirty="0">
                <a:solidFill>
                  <a:prstClr val="black"/>
                </a:solidFill>
                <a:latin typeface="Times New Roman"/>
                <a:cs typeface="Times New Roman"/>
              </a:rPr>
              <a:t>KALAM</a:t>
            </a:r>
            <a:r>
              <a:rPr sz="1100" b="1" u="sng" spc="-21" dirty="0">
                <a:solidFill>
                  <a:prstClr val="black"/>
                </a:solidFill>
                <a:latin typeface="Times New Roman"/>
                <a:cs typeface="Times New Roman"/>
              </a:rPr>
              <a:t> </a:t>
            </a:r>
            <a:r>
              <a:rPr sz="1100" b="1" u="sng" spc="-7" dirty="0">
                <a:solidFill>
                  <a:prstClr val="black"/>
                </a:solidFill>
                <a:latin typeface="Times New Roman"/>
                <a:cs typeface="Times New Roman"/>
              </a:rPr>
              <a:t>TECHNICAL</a:t>
            </a:r>
            <a:r>
              <a:rPr sz="1100" b="1" u="sng" spc="-55" dirty="0">
                <a:solidFill>
                  <a:prstClr val="black"/>
                </a:solidFill>
                <a:latin typeface="Times New Roman"/>
                <a:cs typeface="Times New Roman"/>
              </a:rPr>
              <a:t> </a:t>
            </a:r>
            <a:r>
              <a:rPr sz="1100" b="1" u="sng" spc="-4" dirty="0">
                <a:solidFill>
                  <a:prstClr val="black"/>
                </a:solidFill>
                <a:latin typeface="Times New Roman"/>
                <a:cs typeface="Times New Roman"/>
              </a:rPr>
              <a:t>UNIVERSITY </a:t>
            </a:r>
            <a:r>
              <a:rPr sz="1100" b="1" u="sng" spc="-264" dirty="0">
                <a:solidFill>
                  <a:prstClr val="black"/>
                </a:solidFill>
                <a:latin typeface="Times New Roman"/>
                <a:cs typeface="Times New Roman"/>
              </a:rPr>
              <a:t> </a:t>
            </a:r>
            <a:r>
              <a:rPr sz="1100" b="1" u="sng" spc="-4" dirty="0">
                <a:solidFill>
                  <a:prstClr val="black"/>
                </a:solidFill>
                <a:latin typeface="Times New Roman"/>
                <a:cs typeface="Times New Roman"/>
              </a:rPr>
              <a:t>LUCKNOW</a:t>
            </a:r>
            <a:endParaRPr sz="1100" u="sng" dirty="0">
              <a:solidFill>
                <a:prstClr val="black"/>
              </a:solidFill>
              <a:latin typeface="Times New Roman"/>
              <a:cs typeface="Times New Roman"/>
            </a:endParaRPr>
          </a:p>
          <a:p>
            <a:pPr marL="106091" algn="ctr" defTabSz="628687">
              <a:spcBef>
                <a:spcPts val="639"/>
              </a:spcBef>
            </a:pPr>
            <a:r>
              <a:rPr sz="1100" spc="-4" dirty="0">
                <a:solidFill>
                  <a:prstClr val="black"/>
                </a:solidFill>
                <a:latin typeface="Times New Roman"/>
                <a:cs typeface="Times New Roman"/>
              </a:rPr>
              <a:t>SUBMITTED</a:t>
            </a:r>
            <a:r>
              <a:rPr sz="1100" spc="-28" dirty="0">
                <a:solidFill>
                  <a:prstClr val="black"/>
                </a:solidFill>
                <a:latin typeface="Times New Roman"/>
                <a:cs typeface="Times New Roman"/>
              </a:rPr>
              <a:t> </a:t>
            </a:r>
            <a:r>
              <a:rPr sz="1100" dirty="0">
                <a:solidFill>
                  <a:prstClr val="black"/>
                </a:solidFill>
                <a:latin typeface="Times New Roman"/>
                <a:cs typeface="Times New Roman"/>
              </a:rPr>
              <a:t>BY</a:t>
            </a:r>
            <a:r>
              <a:rPr lang="en-US" sz="1100" dirty="0">
                <a:solidFill>
                  <a:prstClr val="black"/>
                </a:solidFill>
                <a:latin typeface="Times New Roman"/>
                <a:cs typeface="Times New Roman"/>
              </a:rPr>
              <a:t>:</a:t>
            </a:r>
          </a:p>
          <a:p>
            <a:pPr marL="106091" algn="ctr" defTabSz="628687">
              <a:spcBef>
                <a:spcPts val="639"/>
              </a:spcBef>
            </a:pPr>
            <a:r>
              <a:rPr lang="en-US" sz="1100" spc="-31" dirty="0">
                <a:solidFill>
                  <a:prstClr val="black"/>
                </a:solidFill>
                <a:latin typeface="Times New Roman"/>
                <a:cs typeface="Times New Roman"/>
              </a:rPr>
              <a:t>Name:     </a:t>
            </a:r>
            <a:r>
              <a:rPr sz="1100" spc="-31" dirty="0">
                <a:solidFill>
                  <a:prstClr val="black"/>
                </a:solidFill>
                <a:latin typeface="Times New Roman"/>
                <a:cs typeface="Times New Roman"/>
              </a:rPr>
              <a:t>SHASHWAT</a:t>
            </a:r>
            <a:endParaRPr sz="1100" dirty="0">
              <a:solidFill>
                <a:prstClr val="black"/>
              </a:solidFill>
              <a:latin typeface="Times New Roman"/>
              <a:cs typeface="Times New Roman"/>
            </a:endParaRPr>
          </a:p>
          <a:p>
            <a:pPr marL="681077" defTabSz="628687">
              <a:spcBef>
                <a:spcPts val="41"/>
              </a:spcBef>
            </a:pPr>
            <a:r>
              <a:rPr sz="1100" spc="-4" dirty="0">
                <a:solidFill>
                  <a:prstClr val="black"/>
                </a:solidFill>
                <a:latin typeface="Times New Roman"/>
                <a:cs typeface="Times New Roman"/>
              </a:rPr>
              <a:t>University</a:t>
            </a:r>
            <a:r>
              <a:rPr sz="1100" spc="-7" dirty="0">
                <a:solidFill>
                  <a:prstClr val="black"/>
                </a:solidFill>
                <a:latin typeface="Times New Roman"/>
                <a:cs typeface="Times New Roman"/>
              </a:rPr>
              <a:t> Roll </a:t>
            </a:r>
            <a:r>
              <a:rPr sz="1100" spc="-4" dirty="0">
                <a:solidFill>
                  <a:prstClr val="black"/>
                </a:solidFill>
                <a:latin typeface="Times New Roman"/>
                <a:cs typeface="Times New Roman"/>
              </a:rPr>
              <a:t>No. 2200100100300</a:t>
            </a:r>
            <a:endParaRPr lang="en-US" sz="1100" spc="-4" dirty="0">
              <a:solidFill>
                <a:prstClr val="black"/>
              </a:solidFill>
              <a:latin typeface="Times New Roman"/>
              <a:cs typeface="Times New Roman"/>
            </a:endParaRPr>
          </a:p>
          <a:p>
            <a:pPr defTabSz="628687">
              <a:spcBef>
                <a:spcPts val="11"/>
              </a:spcBef>
            </a:pPr>
            <a:endParaRPr sz="1100" dirty="0">
              <a:solidFill>
                <a:prstClr val="black"/>
              </a:solidFill>
              <a:latin typeface="Times New Roman"/>
              <a:cs typeface="Times New Roman"/>
            </a:endParaRPr>
          </a:p>
          <a:p>
            <a:pPr marL="66362" algn="ctr" defTabSz="628687"/>
            <a:r>
              <a:rPr sz="1100" b="1" spc="-4" dirty="0">
                <a:solidFill>
                  <a:prstClr val="black"/>
                </a:solidFill>
                <a:latin typeface="Times New Roman"/>
                <a:cs typeface="Times New Roman"/>
              </a:rPr>
              <a:t>UNDER</a:t>
            </a:r>
            <a:r>
              <a:rPr sz="1100" b="1" spc="-41" dirty="0">
                <a:solidFill>
                  <a:prstClr val="black"/>
                </a:solidFill>
                <a:latin typeface="Times New Roman"/>
                <a:cs typeface="Times New Roman"/>
              </a:rPr>
              <a:t> </a:t>
            </a:r>
            <a:r>
              <a:rPr sz="1100" b="1" dirty="0">
                <a:solidFill>
                  <a:prstClr val="black"/>
                </a:solidFill>
                <a:latin typeface="Times New Roman"/>
                <a:cs typeface="Times New Roman"/>
              </a:rPr>
              <a:t>THE</a:t>
            </a:r>
            <a:r>
              <a:rPr sz="1100" b="1" spc="-21" dirty="0">
                <a:solidFill>
                  <a:prstClr val="black"/>
                </a:solidFill>
                <a:latin typeface="Times New Roman"/>
                <a:cs typeface="Times New Roman"/>
              </a:rPr>
              <a:t> </a:t>
            </a:r>
            <a:r>
              <a:rPr sz="1100" b="1" spc="-4" dirty="0">
                <a:solidFill>
                  <a:prstClr val="black"/>
                </a:solidFill>
                <a:latin typeface="Times New Roman"/>
                <a:cs typeface="Times New Roman"/>
              </a:rPr>
              <a:t>SUPERVISION</a:t>
            </a:r>
            <a:r>
              <a:rPr sz="1100" b="1" spc="-31" dirty="0">
                <a:solidFill>
                  <a:prstClr val="black"/>
                </a:solidFill>
                <a:latin typeface="Times New Roman"/>
                <a:cs typeface="Times New Roman"/>
              </a:rPr>
              <a:t> </a:t>
            </a:r>
            <a:r>
              <a:rPr sz="1100" b="1" dirty="0">
                <a:solidFill>
                  <a:prstClr val="black"/>
                </a:solidFill>
                <a:latin typeface="Times New Roman"/>
                <a:cs typeface="Times New Roman"/>
              </a:rPr>
              <a:t>OF</a:t>
            </a:r>
            <a:endParaRPr sz="1100" dirty="0">
              <a:solidFill>
                <a:prstClr val="black"/>
              </a:solidFill>
              <a:latin typeface="Times New Roman"/>
              <a:cs typeface="Times New Roman"/>
            </a:endParaRPr>
          </a:p>
          <a:p>
            <a:pPr marL="63305" algn="ctr" defTabSz="628687">
              <a:spcBef>
                <a:spcPts val="41"/>
              </a:spcBef>
            </a:pPr>
            <a:r>
              <a:rPr sz="1100" spc="-4" dirty="0">
                <a:solidFill>
                  <a:prstClr val="black"/>
                </a:solidFill>
                <a:latin typeface="Times New Roman"/>
                <a:cs typeface="Times New Roman"/>
              </a:rPr>
              <a:t>MR.</a:t>
            </a:r>
            <a:r>
              <a:rPr sz="1100" spc="-17" dirty="0">
                <a:solidFill>
                  <a:prstClr val="black"/>
                </a:solidFill>
                <a:latin typeface="Times New Roman"/>
                <a:cs typeface="Times New Roman"/>
              </a:rPr>
              <a:t> </a:t>
            </a:r>
            <a:r>
              <a:rPr lang="en-US" sz="1100" spc="-4" dirty="0">
                <a:solidFill>
                  <a:prstClr val="black"/>
                </a:solidFill>
                <a:latin typeface="Times New Roman"/>
                <a:cs typeface="Times New Roman"/>
              </a:rPr>
              <a:t>DHANANJAY SHARMA SIR</a:t>
            </a:r>
            <a:endParaRPr sz="1100" dirty="0">
              <a:solidFill>
                <a:prstClr val="black"/>
              </a:solidFill>
              <a:latin typeface="Times New Roman"/>
              <a:cs typeface="Times New Roman"/>
            </a:endParaRPr>
          </a:p>
          <a:p>
            <a:pPr marL="64615" algn="ctr" defTabSz="628687">
              <a:spcBef>
                <a:spcPts val="48"/>
              </a:spcBef>
            </a:pPr>
            <a:endParaRPr sz="962" dirty="0">
              <a:solidFill>
                <a:prstClr val="black"/>
              </a:solidFill>
              <a:latin typeface="Times New Roman"/>
              <a:cs typeface="Times New Roman"/>
            </a:endParaRPr>
          </a:p>
        </p:txBody>
      </p:sp>
      <p:sp>
        <p:nvSpPr>
          <p:cNvPr id="19" name="object 4">
            <a:extLst>
              <a:ext uri="{FF2B5EF4-FFF2-40B4-BE49-F238E27FC236}">
                <a16:creationId xmlns:a16="http://schemas.microsoft.com/office/drawing/2014/main" id="{0F53FCA6-15CA-33FA-E9D6-08C37B712CBE}"/>
              </a:ext>
            </a:extLst>
          </p:cNvPr>
          <p:cNvSpPr txBox="1"/>
          <p:nvPr/>
        </p:nvSpPr>
        <p:spPr>
          <a:xfrm>
            <a:off x="4514128" y="5918214"/>
            <a:ext cx="3438425" cy="374357"/>
          </a:xfrm>
          <a:prstGeom prst="rect">
            <a:avLst/>
          </a:prstGeom>
        </p:spPr>
        <p:txBody>
          <a:bodyPr vert="horz" wrap="square" lIns="0" tIns="2183"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597689" marR="3493" indent="-589393" defTabSz="628687">
              <a:lnSpc>
                <a:spcPct val="103699"/>
              </a:lnSpc>
              <a:spcBef>
                <a:spcPts val="17"/>
              </a:spcBef>
            </a:pPr>
            <a:r>
              <a:rPr sz="1200" b="1" spc="-7" dirty="0">
                <a:solidFill>
                  <a:prstClr val="black"/>
                </a:solidFill>
                <a:latin typeface="Times New Roman"/>
                <a:cs typeface="Times New Roman"/>
              </a:rPr>
              <a:t>UNI</a:t>
            </a:r>
            <a:r>
              <a:rPr sz="1200" b="1" spc="-4" dirty="0">
                <a:solidFill>
                  <a:prstClr val="black"/>
                </a:solidFill>
                <a:latin typeface="Times New Roman"/>
                <a:cs typeface="Times New Roman"/>
              </a:rPr>
              <a:t>TED</a:t>
            </a:r>
            <a:r>
              <a:rPr sz="1200" b="1" dirty="0">
                <a:solidFill>
                  <a:prstClr val="black"/>
                </a:solidFill>
                <a:latin typeface="Times New Roman"/>
                <a:cs typeface="Times New Roman"/>
              </a:rPr>
              <a:t> C</a:t>
            </a:r>
            <a:r>
              <a:rPr sz="1200" b="1" spc="-11" dirty="0">
                <a:solidFill>
                  <a:prstClr val="black"/>
                </a:solidFill>
                <a:latin typeface="Times New Roman"/>
                <a:cs typeface="Times New Roman"/>
              </a:rPr>
              <a:t>O</a:t>
            </a:r>
            <a:r>
              <a:rPr sz="1200" b="1" spc="-4" dirty="0">
                <a:solidFill>
                  <a:prstClr val="black"/>
                </a:solidFill>
                <a:latin typeface="Times New Roman"/>
                <a:cs typeface="Times New Roman"/>
              </a:rPr>
              <a:t>LL</a:t>
            </a:r>
            <a:r>
              <a:rPr sz="1200" b="1" spc="4" dirty="0">
                <a:solidFill>
                  <a:prstClr val="black"/>
                </a:solidFill>
                <a:latin typeface="Times New Roman"/>
                <a:cs typeface="Times New Roman"/>
              </a:rPr>
              <a:t>E</a:t>
            </a:r>
            <a:r>
              <a:rPr sz="1200" b="1" spc="-11" dirty="0">
                <a:solidFill>
                  <a:prstClr val="black"/>
                </a:solidFill>
                <a:latin typeface="Times New Roman"/>
                <a:cs typeface="Times New Roman"/>
              </a:rPr>
              <a:t>G</a:t>
            </a:r>
            <a:r>
              <a:rPr sz="1200" b="1" spc="-4" dirty="0">
                <a:solidFill>
                  <a:prstClr val="black"/>
                </a:solidFill>
                <a:latin typeface="Times New Roman"/>
                <a:cs typeface="Times New Roman"/>
              </a:rPr>
              <a:t>E</a:t>
            </a:r>
            <a:r>
              <a:rPr sz="1200" b="1" spc="7" dirty="0">
                <a:solidFill>
                  <a:prstClr val="black"/>
                </a:solidFill>
                <a:latin typeface="Times New Roman"/>
                <a:cs typeface="Times New Roman"/>
              </a:rPr>
              <a:t> </a:t>
            </a:r>
            <a:r>
              <a:rPr sz="1200" b="1" spc="-11" dirty="0">
                <a:solidFill>
                  <a:prstClr val="black"/>
                </a:solidFill>
                <a:latin typeface="Times New Roman"/>
                <a:cs typeface="Times New Roman"/>
              </a:rPr>
              <a:t>O</a:t>
            </a:r>
            <a:r>
              <a:rPr sz="1200" b="1" spc="-4" dirty="0">
                <a:solidFill>
                  <a:prstClr val="black"/>
                </a:solidFill>
                <a:latin typeface="Times New Roman"/>
                <a:cs typeface="Times New Roman"/>
              </a:rPr>
              <a:t>F</a:t>
            </a:r>
            <a:r>
              <a:rPr sz="1200" b="1" spc="-37" dirty="0">
                <a:solidFill>
                  <a:prstClr val="black"/>
                </a:solidFill>
                <a:latin typeface="Times New Roman"/>
                <a:cs typeface="Times New Roman"/>
              </a:rPr>
              <a:t> </a:t>
            </a:r>
            <a:r>
              <a:rPr sz="1200" b="1" spc="-4" dirty="0">
                <a:solidFill>
                  <a:prstClr val="black"/>
                </a:solidFill>
                <a:latin typeface="Times New Roman"/>
                <a:cs typeface="Times New Roman"/>
              </a:rPr>
              <a:t>E</a:t>
            </a:r>
            <a:r>
              <a:rPr sz="1200" b="1" spc="4" dirty="0">
                <a:solidFill>
                  <a:prstClr val="black"/>
                </a:solidFill>
                <a:latin typeface="Times New Roman"/>
                <a:cs typeface="Times New Roman"/>
              </a:rPr>
              <a:t>N</a:t>
            </a:r>
            <a:r>
              <a:rPr sz="1200" b="1" spc="-11" dirty="0">
                <a:solidFill>
                  <a:prstClr val="black"/>
                </a:solidFill>
                <a:latin typeface="Times New Roman"/>
                <a:cs typeface="Times New Roman"/>
              </a:rPr>
              <a:t>G</a:t>
            </a:r>
            <a:r>
              <a:rPr sz="1200" b="1" spc="-7" dirty="0">
                <a:solidFill>
                  <a:prstClr val="black"/>
                </a:solidFill>
                <a:latin typeface="Times New Roman"/>
                <a:cs typeface="Times New Roman"/>
              </a:rPr>
              <a:t>IN</a:t>
            </a:r>
            <a:r>
              <a:rPr sz="1200" b="1" spc="7" dirty="0">
                <a:solidFill>
                  <a:prstClr val="black"/>
                </a:solidFill>
                <a:latin typeface="Times New Roman"/>
                <a:cs typeface="Times New Roman"/>
              </a:rPr>
              <a:t>E</a:t>
            </a:r>
            <a:r>
              <a:rPr sz="1200" b="1" spc="-4" dirty="0">
                <a:solidFill>
                  <a:prstClr val="black"/>
                </a:solidFill>
                <a:latin typeface="Times New Roman"/>
                <a:cs typeface="Times New Roman"/>
              </a:rPr>
              <a:t>ERI</a:t>
            </a:r>
            <a:r>
              <a:rPr sz="1200" b="1" spc="-7" dirty="0">
                <a:solidFill>
                  <a:prstClr val="black"/>
                </a:solidFill>
                <a:latin typeface="Times New Roman"/>
                <a:cs typeface="Times New Roman"/>
              </a:rPr>
              <a:t>N</a:t>
            </a:r>
            <a:r>
              <a:rPr sz="1200" b="1" spc="-4" dirty="0">
                <a:solidFill>
                  <a:prstClr val="black"/>
                </a:solidFill>
                <a:latin typeface="Times New Roman"/>
                <a:cs typeface="Times New Roman"/>
              </a:rPr>
              <a:t>G</a:t>
            </a:r>
            <a:r>
              <a:rPr sz="1200" b="1" spc="-69" dirty="0">
                <a:solidFill>
                  <a:prstClr val="black"/>
                </a:solidFill>
                <a:latin typeface="Times New Roman"/>
                <a:cs typeface="Times New Roman"/>
              </a:rPr>
              <a:t> </a:t>
            </a:r>
            <a:r>
              <a:rPr sz="1200" b="1" dirty="0">
                <a:solidFill>
                  <a:prstClr val="black"/>
                </a:solidFill>
                <a:latin typeface="Times New Roman"/>
                <a:cs typeface="Times New Roman"/>
              </a:rPr>
              <a:t>A</a:t>
            </a:r>
            <a:r>
              <a:rPr sz="1200" b="1" spc="-7" dirty="0">
                <a:solidFill>
                  <a:prstClr val="black"/>
                </a:solidFill>
                <a:latin typeface="Times New Roman"/>
                <a:cs typeface="Times New Roman"/>
              </a:rPr>
              <a:t>ND  </a:t>
            </a:r>
            <a:r>
              <a:rPr sz="1200" b="1" spc="-4" dirty="0">
                <a:solidFill>
                  <a:prstClr val="black"/>
                </a:solidFill>
                <a:latin typeface="Times New Roman"/>
                <a:cs typeface="Times New Roman"/>
              </a:rPr>
              <a:t>RESEARCH,</a:t>
            </a:r>
            <a:r>
              <a:rPr sz="1200" b="1" dirty="0">
                <a:solidFill>
                  <a:prstClr val="black"/>
                </a:solidFill>
                <a:latin typeface="Times New Roman"/>
                <a:cs typeface="Times New Roman"/>
              </a:rPr>
              <a:t> </a:t>
            </a:r>
            <a:r>
              <a:rPr sz="1200" b="1" spc="-28" dirty="0">
                <a:solidFill>
                  <a:prstClr val="black"/>
                </a:solidFill>
                <a:latin typeface="Times New Roman"/>
                <a:cs typeface="Times New Roman"/>
              </a:rPr>
              <a:t>PRAYAGRAJ</a:t>
            </a:r>
            <a:endParaRPr sz="1200" dirty="0">
              <a:solidFill>
                <a:prstClr val="black"/>
              </a:solidFill>
              <a:latin typeface="Times New Roman"/>
              <a:cs typeface="Times New Roman"/>
            </a:endParaRPr>
          </a:p>
        </p:txBody>
      </p:sp>
      <p:grpSp>
        <p:nvGrpSpPr>
          <p:cNvPr id="20" name="object 5">
            <a:extLst>
              <a:ext uri="{FF2B5EF4-FFF2-40B4-BE49-F238E27FC236}">
                <a16:creationId xmlns:a16="http://schemas.microsoft.com/office/drawing/2014/main" id="{7D790A76-ACB5-58BC-2568-25B3B7D87B37}"/>
              </a:ext>
            </a:extLst>
          </p:cNvPr>
          <p:cNvGrpSpPr/>
          <p:nvPr/>
        </p:nvGrpSpPr>
        <p:grpSpPr>
          <a:xfrm>
            <a:off x="1871443" y="0"/>
            <a:ext cx="8449114" cy="6744906"/>
            <a:chOff x="603504" y="914399"/>
            <a:chExt cx="6567170" cy="8230870"/>
          </a:xfrm>
        </p:grpSpPr>
        <p:sp>
          <p:nvSpPr>
            <p:cNvPr id="21" name="object 6">
              <a:extLst>
                <a:ext uri="{FF2B5EF4-FFF2-40B4-BE49-F238E27FC236}">
                  <a16:creationId xmlns:a16="http://schemas.microsoft.com/office/drawing/2014/main" id="{FAF6100D-6C65-3BFA-8C98-BBAAE81EA3E9}"/>
                </a:ext>
              </a:extLst>
            </p:cNvPr>
            <p:cNvSpPr/>
            <p:nvPr/>
          </p:nvSpPr>
          <p:spPr>
            <a:xfrm>
              <a:off x="603504" y="914399"/>
              <a:ext cx="6567170" cy="8230870"/>
            </a:xfrm>
            <a:custGeom>
              <a:avLst/>
              <a:gdLst/>
              <a:ahLst/>
              <a:cxnLst/>
              <a:rect l="l" t="t" r="r" b="b"/>
              <a:pathLst>
                <a:path w="6567170" h="8230870">
                  <a:moveTo>
                    <a:pt x="6566649" y="0"/>
                  </a:moveTo>
                  <a:lnTo>
                    <a:pt x="6540754" y="0"/>
                  </a:lnTo>
                  <a:lnTo>
                    <a:pt x="6540754" y="25908"/>
                  </a:lnTo>
                  <a:lnTo>
                    <a:pt x="6540754" y="27393"/>
                  </a:lnTo>
                  <a:lnTo>
                    <a:pt x="6540754" y="8204911"/>
                  </a:lnTo>
                  <a:lnTo>
                    <a:pt x="25908" y="8204911"/>
                  </a:lnTo>
                  <a:lnTo>
                    <a:pt x="25908" y="27432"/>
                  </a:lnTo>
                  <a:lnTo>
                    <a:pt x="25908" y="25908"/>
                  </a:lnTo>
                  <a:lnTo>
                    <a:pt x="6540754" y="25908"/>
                  </a:lnTo>
                  <a:lnTo>
                    <a:pt x="6540754" y="0"/>
                  </a:lnTo>
                  <a:lnTo>
                    <a:pt x="25908" y="0"/>
                  </a:lnTo>
                  <a:lnTo>
                    <a:pt x="0" y="0"/>
                  </a:lnTo>
                  <a:lnTo>
                    <a:pt x="0" y="8230819"/>
                  </a:lnTo>
                  <a:lnTo>
                    <a:pt x="25908" y="8230819"/>
                  </a:lnTo>
                  <a:lnTo>
                    <a:pt x="6540754" y="8230819"/>
                  </a:lnTo>
                  <a:lnTo>
                    <a:pt x="6566649" y="8230819"/>
                  </a:lnTo>
                  <a:lnTo>
                    <a:pt x="6566649" y="8204911"/>
                  </a:lnTo>
                  <a:lnTo>
                    <a:pt x="6566649" y="27432"/>
                  </a:lnTo>
                  <a:lnTo>
                    <a:pt x="6566649" y="25908"/>
                  </a:lnTo>
                  <a:lnTo>
                    <a:pt x="6566649" y="0"/>
                  </a:lnTo>
                  <a:close/>
                </a:path>
              </a:pathLst>
            </a:custGeom>
            <a:solidFill>
              <a:srgbClr val="000000"/>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28687"/>
              <a:endParaRPr sz="1238">
                <a:solidFill>
                  <a:prstClr val="black"/>
                </a:solidFill>
                <a:latin typeface="Calibri"/>
              </a:endParaRPr>
            </a:p>
          </p:txBody>
        </p:sp>
        <p:pic>
          <p:nvPicPr>
            <p:cNvPr id="22" name="object 7">
              <a:extLst>
                <a:ext uri="{FF2B5EF4-FFF2-40B4-BE49-F238E27FC236}">
                  <a16:creationId xmlns:a16="http://schemas.microsoft.com/office/drawing/2014/main" id="{7BA79F66-1992-351C-4963-E5A6E526FC34}"/>
                </a:ext>
              </a:extLst>
            </p:cNvPr>
            <p:cNvPicPr/>
            <p:nvPr/>
          </p:nvPicPr>
          <p:blipFill>
            <a:blip r:embed="rId3" cstate="print"/>
            <a:stretch>
              <a:fillRect/>
            </a:stretch>
          </p:blipFill>
          <p:spPr>
            <a:xfrm>
              <a:off x="3166784" y="3235897"/>
              <a:ext cx="1132839" cy="1243407"/>
            </a:xfrm>
            <a:prstGeom prst="rect">
              <a:avLst/>
            </a:prstGeom>
          </p:spPr>
        </p:pic>
        <p:pic>
          <p:nvPicPr>
            <p:cNvPr id="23" name="object 8">
              <a:extLst>
                <a:ext uri="{FF2B5EF4-FFF2-40B4-BE49-F238E27FC236}">
                  <a16:creationId xmlns:a16="http://schemas.microsoft.com/office/drawing/2014/main" id="{4AE4A3DE-E8C9-7735-16A1-34269AE82826}"/>
                </a:ext>
              </a:extLst>
            </p:cNvPr>
            <p:cNvPicPr/>
            <p:nvPr/>
          </p:nvPicPr>
          <p:blipFill>
            <a:blip r:embed="rId4" cstate="print"/>
            <a:stretch>
              <a:fillRect/>
            </a:stretch>
          </p:blipFill>
          <p:spPr>
            <a:xfrm>
              <a:off x="3256120" y="6963481"/>
              <a:ext cx="1109383" cy="880743"/>
            </a:xfrm>
            <a:prstGeom prst="rect">
              <a:avLst/>
            </a:prstGeom>
          </p:spPr>
        </p:pic>
      </p:grpSp>
    </p:spTree>
    <p:extLst>
      <p:ext uri="{BB962C8B-B14F-4D97-AF65-F5344CB8AC3E}">
        <p14:creationId xmlns:p14="http://schemas.microsoft.com/office/powerpoint/2010/main" val="2259308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3DB6E-E8E9-7E17-9F22-96AF8A6A1D77}"/>
              </a:ext>
            </a:extLst>
          </p:cNvPr>
          <p:cNvSpPr>
            <a:spLocks noGrp="1"/>
          </p:cNvSpPr>
          <p:nvPr>
            <p:ph type="title"/>
          </p:nvPr>
        </p:nvSpPr>
        <p:spPr>
          <a:xfrm>
            <a:off x="0" y="1"/>
            <a:ext cx="12192000" cy="6858000"/>
          </a:xfrm>
        </p:spPr>
        <p:style>
          <a:lnRef idx="1">
            <a:schemeClr val="dk1"/>
          </a:lnRef>
          <a:fillRef idx="0">
            <a:schemeClr val="dk1"/>
          </a:fillRef>
          <a:effectRef idx="0">
            <a:schemeClr val="dk1"/>
          </a:effectRef>
          <a:fontRef idx="minor">
            <a:schemeClr val="tx1"/>
          </a:fontRef>
        </p:style>
        <p:txBody>
          <a:bodyPr/>
          <a:lstStyle/>
          <a:p>
            <a:r>
              <a:rPr lang="en-US" sz="3600" b="1" u="sng" dirty="0"/>
              <a:t>DATA FLOW DIAGRAM</a:t>
            </a: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endParaRPr lang="en-US" sz="3600" b="1" u="sng" dirty="0"/>
          </a:p>
        </p:txBody>
      </p:sp>
      <p:sp>
        <p:nvSpPr>
          <p:cNvPr id="3" name="Rectangle: Rounded Corners 2">
            <a:extLst>
              <a:ext uri="{FF2B5EF4-FFF2-40B4-BE49-F238E27FC236}">
                <a16:creationId xmlns:a16="http://schemas.microsoft.com/office/drawing/2014/main" id="{7FC6CFA3-37E2-373E-CEC0-C264EB12C20D}"/>
              </a:ext>
            </a:extLst>
          </p:cNvPr>
          <p:cNvSpPr/>
          <p:nvPr/>
        </p:nvSpPr>
        <p:spPr>
          <a:xfrm>
            <a:off x="173620" y="3495555"/>
            <a:ext cx="1412112"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Bank Page</a:t>
            </a:r>
            <a:endParaRPr lang="en-US" dirty="0"/>
          </a:p>
        </p:txBody>
      </p:sp>
      <p:sp>
        <p:nvSpPr>
          <p:cNvPr id="4" name="Rectangle 3">
            <a:extLst>
              <a:ext uri="{FF2B5EF4-FFF2-40B4-BE49-F238E27FC236}">
                <a16:creationId xmlns:a16="http://schemas.microsoft.com/office/drawing/2014/main" id="{A3397599-67FF-F1A4-CE7C-39C060677719}"/>
              </a:ext>
            </a:extLst>
          </p:cNvPr>
          <p:cNvSpPr/>
          <p:nvPr/>
        </p:nvSpPr>
        <p:spPr>
          <a:xfrm>
            <a:off x="1585731" y="2573662"/>
            <a:ext cx="1273215" cy="706056"/>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Login</a:t>
            </a:r>
          </a:p>
        </p:txBody>
      </p:sp>
      <p:sp>
        <p:nvSpPr>
          <p:cNvPr id="5" name="Rectangle 4">
            <a:extLst>
              <a:ext uri="{FF2B5EF4-FFF2-40B4-BE49-F238E27FC236}">
                <a16:creationId xmlns:a16="http://schemas.microsoft.com/office/drawing/2014/main" id="{CDAA671E-871E-B3AF-1F06-4B51F3BF8069}"/>
              </a:ext>
            </a:extLst>
          </p:cNvPr>
          <p:cNvSpPr/>
          <p:nvPr/>
        </p:nvSpPr>
        <p:spPr>
          <a:xfrm>
            <a:off x="1585732" y="4583575"/>
            <a:ext cx="1273215" cy="70605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Info</a:t>
            </a:r>
          </a:p>
        </p:txBody>
      </p:sp>
      <p:sp>
        <p:nvSpPr>
          <p:cNvPr id="8" name="Oval 7">
            <a:extLst>
              <a:ext uri="{FF2B5EF4-FFF2-40B4-BE49-F238E27FC236}">
                <a16:creationId xmlns:a16="http://schemas.microsoft.com/office/drawing/2014/main" id="{E38E9710-FE39-8E97-67EF-2FA8759EBDEA}"/>
              </a:ext>
            </a:extLst>
          </p:cNvPr>
          <p:cNvSpPr/>
          <p:nvPr/>
        </p:nvSpPr>
        <p:spPr>
          <a:xfrm>
            <a:off x="2858946" y="3015205"/>
            <a:ext cx="2963120" cy="156836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BANK MANAGEMENT SYSTEM</a:t>
            </a:r>
          </a:p>
        </p:txBody>
      </p:sp>
      <p:sp>
        <p:nvSpPr>
          <p:cNvPr id="9" name="Rectangle: Rounded Corners 8">
            <a:extLst>
              <a:ext uri="{FF2B5EF4-FFF2-40B4-BE49-F238E27FC236}">
                <a16:creationId xmlns:a16="http://schemas.microsoft.com/office/drawing/2014/main" id="{E2DD364F-BF00-4D77-6796-9AA4A219C1D9}"/>
              </a:ext>
            </a:extLst>
          </p:cNvPr>
          <p:cNvSpPr/>
          <p:nvPr/>
        </p:nvSpPr>
        <p:spPr>
          <a:xfrm>
            <a:off x="6991109" y="891251"/>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Admin Login</a:t>
            </a:r>
          </a:p>
        </p:txBody>
      </p:sp>
      <p:sp>
        <p:nvSpPr>
          <p:cNvPr id="10" name="Rectangle: Rounded Corners 9">
            <a:extLst>
              <a:ext uri="{FF2B5EF4-FFF2-40B4-BE49-F238E27FC236}">
                <a16:creationId xmlns:a16="http://schemas.microsoft.com/office/drawing/2014/main" id="{689E81A0-3108-5739-DAE1-074FFE011A58}"/>
              </a:ext>
            </a:extLst>
          </p:cNvPr>
          <p:cNvSpPr/>
          <p:nvPr/>
        </p:nvSpPr>
        <p:spPr>
          <a:xfrm>
            <a:off x="6991109" y="1691833"/>
            <a:ext cx="1898248" cy="64818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New account</a:t>
            </a:r>
          </a:p>
        </p:txBody>
      </p:sp>
      <p:sp>
        <p:nvSpPr>
          <p:cNvPr id="11" name="Rectangle: Rounded Corners 10">
            <a:extLst>
              <a:ext uri="{FF2B5EF4-FFF2-40B4-BE49-F238E27FC236}">
                <a16:creationId xmlns:a16="http://schemas.microsoft.com/office/drawing/2014/main" id="{9EDBAC89-8EDE-6239-10DA-78CCEE042F92}"/>
              </a:ext>
            </a:extLst>
          </p:cNvPr>
          <p:cNvSpPr/>
          <p:nvPr/>
        </p:nvSpPr>
        <p:spPr>
          <a:xfrm>
            <a:off x="6991109" y="2602599"/>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Deposit</a:t>
            </a:r>
          </a:p>
        </p:txBody>
      </p:sp>
      <p:sp>
        <p:nvSpPr>
          <p:cNvPr id="12" name="Rectangle: Rounded Corners 11">
            <a:extLst>
              <a:ext uri="{FF2B5EF4-FFF2-40B4-BE49-F238E27FC236}">
                <a16:creationId xmlns:a16="http://schemas.microsoft.com/office/drawing/2014/main" id="{478EFA4D-71DF-CDFB-29B6-4164DA4C18A3}"/>
              </a:ext>
            </a:extLst>
          </p:cNvPr>
          <p:cNvSpPr/>
          <p:nvPr/>
        </p:nvSpPr>
        <p:spPr>
          <a:xfrm>
            <a:off x="6991109" y="3513365"/>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Withdraw</a:t>
            </a:r>
          </a:p>
        </p:txBody>
      </p:sp>
      <p:sp>
        <p:nvSpPr>
          <p:cNvPr id="13" name="Rectangle: Rounded Corners 12">
            <a:extLst>
              <a:ext uri="{FF2B5EF4-FFF2-40B4-BE49-F238E27FC236}">
                <a16:creationId xmlns:a16="http://schemas.microsoft.com/office/drawing/2014/main" id="{E9F8577A-01B1-8B9D-7A12-E6E78CC1EC1C}"/>
              </a:ext>
            </a:extLst>
          </p:cNvPr>
          <p:cNvSpPr/>
          <p:nvPr/>
        </p:nvSpPr>
        <p:spPr>
          <a:xfrm>
            <a:off x="6991109" y="4424131"/>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Check Balance</a:t>
            </a:r>
          </a:p>
        </p:txBody>
      </p:sp>
      <p:sp>
        <p:nvSpPr>
          <p:cNvPr id="14" name="Rectangle: Rounded Corners 13">
            <a:extLst>
              <a:ext uri="{FF2B5EF4-FFF2-40B4-BE49-F238E27FC236}">
                <a16:creationId xmlns:a16="http://schemas.microsoft.com/office/drawing/2014/main" id="{3E461BF9-0F8A-9575-58D5-BAB64F76AD0F}"/>
              </a:ext>
            </a:extLst>
          </p:cNvPr>
          <p:cNvSpPr/>
          <p:nvPr/>
        </p:nvSpPr>
        <p:spPr>
          <a:xfrm>
            <a:off x="6991109" y="5289631"/>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Apply For Loan</a:t>
            </a:r>
          </a:p>
        </p:txBody>
      </p:sp>
      <p:sp>
        <p:nvSpPr>
          <p:cNvPr id="15" name="Rectangle: Rounded Corners 14">
            <a:extLst>
              <a:ext uri="{FF2B5EF4-FFF2-40B4-BE49-F238E27FC236}">
                <a16:creationId xmlns:a16="http://schemas.microsoft.com/office/drawing/2014/main" id="{202A3D3C-74F0-84CA-3DDB-9E4DDDA34827}"/>
              </a:ext>
            </a:extLst>
          </p:cNvPr>
          <p:cNvSpPr/>
          <p:nvPr/>
        </p:nvSpPr>
        <p:spPr>
          <a:xfrm>
            <a:off x="6991109" y="6209817"/>
            <a:ext cx="1898248" cy="64818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Repay Loan</a:t>
            </a:r>
          </a:p>
        </p:txBody>
      </p:sp>
      <p:cxnSp>
        <p:nvCxnSpPr>
          <p:cNvPr id="21" name="Straight Arrow Connector 20">
            <a:extLst>
              <a:ext uri="{FF2B5EF4-FFF2-40B4-BE49-F238E27FC236}">
                <a16:creationId xmlns:a16="http://schemas.microsoft.com/office/drawing/2014/main" id="{E8380387-1928-ADC8-2899-AFF0DB02ACB2}"/>
              </a:ext>
            </a:extLst>
          </p:cNvPr>
          <p:cNvCxnSpPr>
            <a:stCxn id="3" idx="0"/>
            <a:endCxn id="4" idx="1"/>
          </p:cNvCxnSpPr>
          <p:nvPr/>
        </p:nvCxnSpPr>
        <p:spPr>
          <a:xfrm flipV="1">
            <a:off x="879676" y="2926690"/>
            <a:ext cx="706055" cy="5688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AF6C32C8-E5AF-D21D-2C3A-9FCCDD3788CB}"/>
              </a:ext>
            </a:extLst>
          </p:cNvPr>
          <p:cNvCxnSpPr>
            <a:cxnSpLocks/>
            <a:stCxn id="3" idx="2"/>
            <a:endCxn id="5" idx="1"/>
          </p:cNvCxnSpPr>
          <p:nvPr/>
        </p:nvCxnSpPr>
        <p:spPr>
          <a:xfrm>
            <a:off x="879676" y="4294208"/>
            <a:ext cx="706056" cy="6423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42C5831-A8D7-4864-C06B-79616802657D}"/>
              </a:ext>
            </a:extLst>
          </p:cNvPr>
          <p:cNvCxnSpPr>
            <a:stCxn id="3" idx="2"/>
            <a:endCxn id="5" idx="1"/>
          </p:cNvCxnSpPr>
          <p:nvPr/>
        </p:nvCxnSpPr>
        <p:spPr>
          <a:xfrm>
            <a:off x="879676" y="4294208"/>
            <a:ext cx="706056" cy="64239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96FA5EB1-C4DD-A41D-7A41-56B650F97625}"/>
              </a:ext>
            </a:extLst>
          </p:cNvPr>
          <p:cNvCxnSpPr>
            <a:stCxn id="4" idx="2"/>
          </p:cNvCxnSpPr>
          <p:nvPr/>
        </p:nvCxnSpPr>
        <p:spPr>
          <a:xfrm>
            <a:off x="2222339" y="3279718"/>
            <a:ext cx="0" cy="82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Arrow: Bent-Up 30">
            <a:extLst>
              <a:ext uri="{FF2B5EF4-FFF2-40B4-BE49-F238E27FC236}">
                <a16:creationId xmlns:a16="http://schemas.microsoft.com/office/drawing/2014/main" id="{39521565-4693-AFA6-DA27-6B05FB0AB41F}"/>
              </a:ext>
            </a:extLst>
          </p:cNvPr>
          <p:cNvSpPr/>
          <p:nvPr/>
        </p:nvSpPr>
        <p:spPr>
          <a:xfrm rot="5400000">
            <a:off x="2106594" y="3326020"/>
            <a:ext cx="798653" cy="706049"/>
          </a:xfrm>
          <a:prstGeom prst="bentUp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33" name="Connector: Curved 32">
            <a:extLst>
              <a:ext uri="{FF2B5EF4-FFF2-40B4-BE49-F238E27FC236}">
                <a16:creationId xmlns:a16="http://schemas.microsoft.com/office/drawing/2014/main" id="{5A6296F2-79AB-842A-FCA8-A02058FF2587}"/>
              </a:ext>
            </a:extLst>
          </p:cNvPr>
          <p:cNvCxnSpPr>
            <a:stCxn id="8" idx="7"/>
          </p:cNvCxnSpPr>
          <p:nvPr/>
        </p:nvCxnSpPr>
        <p:spPr>
          <a:xfrm rot="5400000" flipH="1" flipV="1">
            <a:off x="6074777" y="2328555"/>
            <a:ext cx="229682" cy="1602982"/>
          </a:xfrm>
          <a:prstGeom prst="curvedConnector4">
            <a:avLst>
              <a:gd name="adj1" fmla="val 99529"/>
              <a:gd name="adj2" fmla="val 63535"/>
            </a:avLst>
          </a:prstGeom>
          <a:ln>
            <a:tailEnd type="triangle"/>
          </a:ln>
        </p:spPr>
        <p:style>
          <a:lnRef idx="1">
            <a:schemeClr val="dk1"/>
          </a:lnRef>
          <a:fillRef idx="0">
            <a:schemeClr val="dk1"/>
          </a:fillRef>
          <a:effectRef idx="0">
            <a:schemeClr val="dk1"/>
          </a:effectRef>
          <a:fontRef idx="minor">
            <a:schemeClr val="tx1"/>
          </a:fontRef>
        </p:style>
      </p:cxnSp>
      <p:cxnSp>
        <p:nvCxnSpPr>
          <p:cNvPr id="34" name="Connector: Curved 33">
            <a:extLst>
              <a:ext uri="{FF2B5EF4-FFF2-40B4-BE49-F238E27FC236}">
                <a16:creationId xmlns:a16="http://schemas.microsoft.com/office/drawing/2014/main" id="{AD3C34C8-C706-1299-47A1-62CF88FC827D}"/>
              </a:ext>
            </a:extLst>
          </p:cNvPr>
          <p:cNvCxnSpPr>
            <a:cxnSpLocks/>
            <a:stCxn id="8" idx="0"/>
            <a:endCxn id="10" idx="1"/>
          </p:cNvCxnSpPr>
          <p:nvPr/>
        </p:nvCxnSpPr>
        <p:spPr>
          <a:xfrm rot="5400000" flipH="1" flipV="1">
            <a:off x="5166167" y="1190264"/>
            <a:ext cx="999281" cy="2650603"/>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6" name="Connector: Curved 35">
            <a:extLst>
              <a:ext uri="{FF2B5EF4-FFF2-40B4-BE49-F238E27FC236}">
                <a16:creationId xmlns:a16="http://schemas.microsoft.com/office/drawing/2014/main" id="{1B0174C0-79F2-E0AF-D2CA-5AC2D8BC5695}"/>
              </a:ext>
            </a:extLst>
          </p:cNvPr>
          <p:cNvCxnSpPr>
            <a:cxnSpLocks/>
            <a:stCxn id="8" idx="1"/>
          </p:cNvCxnSpPr>
          <p:nvPr/>
        </p:nvCxnSpPr>
        <p:spPr>
          <a:xfrm rot="5400000" flipH="1" flipV="1">
            <a:off x="4127225" y="381003"/>
            <a:ext cx="2029544" cy="3698224"/>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44" name="Connector: Curved 43">
            <a:extLst>
              <a:ext uri="{FF2B5EF4-FFF2-40B4-BE49-F238E27FC236}">
                <a16:creationId xmlns:a16="http://schemas.microsoft.com/office/drawing/2014/main" id="{4DC6B61F-327A-325C-2124-893E5444E099}"/>
              </a:ext>
            </a:extLst>
          </p:cNvPr>
          <p:cNvCxnSpPr>
            <a:cxnSpLocks/>
          </p:cNvCxnSpPr>
          <p:nvPr/>
        </p:nvCxnSpPr>
        <p:spPr>
          <a:xfrm flipV="1">
            <a:off x="5822066" y="3894881"/>
            <a:ext cx="1169043" cy="27856"/>
          </a:xfrm>
          <a:prstGeom prst="curved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48" name="Connector: Curved 47">
            <a:extLst>
              <a:ext uri="{FF2B5EF4-FFF2-40B4-BE49-F238E27FC236}">
                <a16:creationId xmlns:a16="http://schemas.microsoft.com/office/drawing/2014/main" id="{83B6A286-7D7F-CE71-A514-C63DA86F6583}"/>
              </a:ext>
            </a:extLst>
          </p:cNvPr>
          <p:cNvCxnSpPr>
            <a:cxnSpLocks/>
            <a:stCxn id="8" idx="5"/>
          </p:cNvCxnSpPr>
          <p:nvPr/>
        </p:nvCxnSpPr>
        <p:spPr>
          <a:xfrm rot="16200000" flipH="1">
            <a:off x="5992454" y="3749565"/>
            <a:ext cx="394330" cy="1602984"/>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51" name="Connector: Curved 50">
            <a:extLst>
              <a:ext uri="{FF2B5EF4-FFF2-40B4-BE49-F238E27FC236}">
                <a16:creationId xmlns:a16="http://schemas.microsoft.com/office/drawing/2014/main" id="{D20C5A83-6F55-B40D-141F-544AFF125FC9}"/>
              </a:ext>
            </a:extLst>
          </p:cNvPr>
          <p:cNvCxnSpPr>
            <a:cxnSpLocks/>
            <a:stCxn id="8" idx="4"/>
          </p:cNvCxnSpPr>
          <p:nvPr/>
        </p:nvCxnSpPr>
        <p:spPr>
          <a:xfrm rot="16200000" flipH="1">
            <a:off x="5150732" y="3773347"/>
            <a:ext cx="1030148" cy="2650601"/>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54" name="Connector: Curved 53">
            <a:extLst>
              <a:ext uri="{FF2B5EF4-FFF2-40B4-BE49-F238E27FC236}">
                <a16:creationId xmlns:a16="http://schemas.microsoft.com/office/drawing/2014/main" id="{53A74769-947F-3151-0E44-8BFE175C55BE}"/>
              </a:ext>
            </a:extLst>
          </p:cNvPr>
          <p:cNvCxnSpPr>
            <a:cxnSpLocks/>
            <a:stCxn id="8" idx="3"/>
          </p:cNvCxnSpPr>
          <p:nvPr/>
        </p:nvCxnSpPr>
        <p:spPr>
          <a:xfrm rot="16200000" flipH="1">
            <a:off x="4051989" y="3594788"/>
            <a:ext cx="2180016" cy="3698224"/>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sp>
        <p:nvSpPr>
          <p:cNvPr id="65" name="Rectangle: Rounded Corners 64">
            <a:extLst>
              <a:ext uri="{FF2B5EF4-FFF2-40B4-BE49-F238E27FC236}">
                <a16:creationId xmlns:a16="http://schemas.microsoft.com/office/drawing/2014/main" id="{171BE862-48C4-0D79-7D47-D58EF84A808F}"/>
              </a:ext>
            </a:extLst>
          </p:cNvPr>
          <p:cNvSpPr/>
          <p:nvPr/>
        </p:nvSpPr>
        <p:spPr>
          <a:xfrm>
            <a:off x="10198205" y="3227295"/>
            <a:ext cx="1898248" cy="133517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Operations Reflected On Database.</a:t>
            </a:r>
          </a:p>
        </p:txBody>
      </p:sp>
      <p:cxnSp>
        <p:nvCxnSpPr>
          <p:cNvPr id="67" name="Straight Arrow Connector 66">
            <a:extLst>
              <a:ext uri="{FF2B5EF4-FFF2-40B4-BE49-F238E27FC236}">
                <a16:creationId xmlns:a16="http://schemas.microsoft.com/office/drawing/2014/main" id="{3DBF8B81-210E-2D36-D2EC-CC16688E5A24}"/>
              </a:ext>
            </a:extLst>
          </p:cNvPr>
          <p:cNvCxnSpPr>
            <a:stCxn id="9" idx="3"/>
            <a:endCxn id="9" idx="3"/>
          </p:cNvCxnSpPr>
          <p:nvPr/>
        </p:nvCxnSpPr>
        <p:spPr>
          <a:xfrm>
            <a:off x="8889357" y="1215342"/>
            <a:ext cx="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Connector: Curved 68">
            <a:extLst>
              <a:ext uri="{FF2B5EF4-FFF2-40B4-BE49-F238E27FC236}">
                <a16:creationId xmlns:a16="http://schemas.microsoft.com/office/drawing/2014/main" id="{2E2E1C65-D901-35F3-B4DA-402C1EF55248}"/>
              </a:ext>
            </a:extLst>
          </p:cNvPr>
          <p:cNvCxnSpPr>
            <a:stCxn id="9" idx="3"/>
            <a:endCxn id="65" idx="0"/>
          </p:cNvCxnSpPr>
          <p:nvPr/>
        </p:nvCxnSpPr>
        <p:spPr>
          <a:xfrm>
            <a:off x="8889357" y="1215342"/>
            <a:ext cx="2257972" cy="2011953"/>
          </a:xfrm>
          <a:prstGeom prst="curved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1" name="Connector: Curved 70">
            <a:extLst>
              <a:ext uri="{FF2B5EF4-FFF2-40B4-BE49-F238E27FC236}">
                <a16:creationId xmlns:a16="http://schemas.microsoft.com/office/drawing/2014/main" id="{B4837469-5626-923C-C32C-E1A39E8DBDDC}"/>
              </a:ext>
            </a:extLst>
          </p:cNvPr>
          <p:cNvCxnSpPr>
            <a:cxnSpLocks/>
            <a:stCxn id="10" idx="3"/>
            <a:endCxn id="65" idx="0"/>
          </p:cNvCxnSpPr>
          <p:nvPr/>
        </p:nvCxnSpPr>
        <p:spPr>
          <a:xfrm>
            <a:off x="8889357" y="2015924"/>
            <a:ext cx="2257972" cy="1211371"/>
          </a:xfrm>
          <a:prstGeom prst="curved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4" name="Connector: Curved 73">
            <a:extLst>
              <a:ext uri="{FF2B5EF4-FFF2-40B4-BE49-F238E27FC236}">
                <a16:creationId xmlns:a16="http://schemas.microsoft.com/office/drawing/2014/main" id="{560BE0B2-60E5-740D-43A9-272421AEC1A6}"/>
              </a:ext>
            </a:extLst>
          </p:cNvPr>
          <p:cNvCxnSpPr>
            <a:cxnSpLocks/>
            <a:stCxn id="11" idx="3"/>
            <a:endCxn id="65" idx="1"/>
          </p:cNvCxnSpPr>
          <p:nvPr/>
        </p:nvCxnSpPr>
        <p:spPr>
          <a:xfrm>
            <a:off x="8889357" y="2926690"/>
            <a:ext cx="1308848" cy="968191"/>
          </a:xfrm>
          <a:prstGeom prst="curved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77" name="Connector: Curved 76">
            <a:extLst>
              <a:ext uri="{FF2B5EF4-FFF2-40B4-BE49-F238E27FC236}">
                <a16:creationId xmlns:a16="http://schemas.microsoft.com/office/drawing/2014/main" id="{B215ADC9-5FD5-DD3E-CFAF-329E4E50500A}"/>
              </a:ext>
            </a:extLst>
          </p:cNvPr>
          <p:cNvCxnSpPr>
            <a:cxnSpLocks/>
            <a:stCxn id="13" idx="3"/>
            <a:endCxn id="65" idx="1"/>
          </p:cNvCxnSpPr>
          <p:nvPr/>
        </p:nvCxnSpPr>
        <p:spPr>
          <a:xfrm flipV="1">
            <a:off x="8889357" y="3894881"/>
            <a:ext cx="1308848" cy="853341"/>
          </a:xfrm>
          <a:prstGeom prst="curved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85" name="Connector: Curved 84">
            <a:extLst>
              <a:ext uri="{FF2B5EF4-FFF2-40B4-BE49-F238E27FC236}">
                <a16:creationId xmlns:a16="http://schemas.microsoft.com/office/drawing/2014/main" id="{F6E2447F-0A93-5FE3-CBBE-26865160C54C}"/>
              </a:ext>
            </a:extLst>
          </p:cNvPr>
          <p:cNvCxnSpPr>
            <a:cxnSpLocks/>
            <a:stCxn id="12" idx="3"/>
          </p:cNvCxnSpPr>
          <p:nvPr/>
        </p:nvCxnSpPr>
        <p:spPr>
          <a:xfrm>
            <a:off x="8889357" y="3837456"/>
            <a:ext cx="1213301" cy="40455"/>
          </a:xfrm>
          <a:prstGeom prst="curved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89" name="Connector: Curved 88">
            <a:extLst>
              <a:ext uri="{FF2B5EF4-FFF2-40B4-BE49-F238E27FC236}">
                <a16:creationId xmlns:a16="http://schemas.microsoft.com/office/drawing/2014/main" id="{27701B6D-D9F3-63EA-F72D-E41231BF5C0F}"/>
              </a:ext>
            </a:extLst>
          </p:cNvPr>
          <p:cNvCxnSpPr>
            <a:cxnSpLocks/>
            <a:endCxn id="65" idx="2"/>
          </p:cNvCxnSpPr>
          <p:nvPr/>
        </p:nvCxnSpPr>
        <p:spPr>
          <a:xfrm flipV="1">
            <a:off x="8842492" y="4562467"/>
            <a:ext cx="2304837" cy="1134488"/>
          </a:xfrm>
          <a:prstGeom prst="curved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92" name="Connector: Curved 91">
            <a:extLst>
              <a:ext uri="{FF2B5EF4-FFF2-40B4-BE49-F238E27FC236}">
                <a16:creationId xmlns:a16="http://schemas.microsoft.com/office/drawing/2014/main" id="{3EAAB88F-79C8-DE8D-53A9-B81D7790C0BD}"/>
              </a:ext>
            </a:extLst>
          </p:cNvPr>
          <p:cNvCxnSpPr>
            <a:cxnSpLocks/>
            <a:stCxn id="15" idx="3"/>
            <a:endCxn id="65" idx="2"/>
          </p:cNvCxnSpPr>
          <p:nvPr/>
        </p:nvCxnSpPr>
        <p:spPr>
          <a:xfrm flipV="1">
            <a:off x="8889357" y="4562467"/>
            <a:ext cx="2257972" cy="1971441"/>
          </a:xfrm>
          <a:prstGeom prst="curvedConnector2">
            <a:avLst/>
          </a:prstGeom>
          <a:ln>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57964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83B68-EA77-FB6F-68F5-DCCE576DB141}"/>
              </a:ext>
            </a:extLst>
          </p:cNvPr>
          <p:cNvSpPr>
            <a:spLocks noGrp="1"/>
          </p:cNvSpPr>
          <p:nvPr>
            <p:ph type="title"/>
          </p:nvPr>
        </p:nvSpPr>
        <p:spPr>
          <a:xfrm>
            <a:off x="0" y="0"/>
            <a:ext cx="12192000" cy="6858000"/>
          </a:xfrm>
        </p:spPr>
        <p:txBody>
          <a:bodyPr/>
          <a:lstStyle/>
          <a:p>
            <a:r>
              <a:rPr lang="en-US" sz="3600" b="1" u="sng" dirty="0"/>
              <a:t>ENTITY RELATIONSHIP(ER DIAGRAM)</a:t>
            </a: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br>
              <a:rPr lang="en-US" sz="3600" b="1" u="sng" dirty="0"/>
            </a:br>
            <a:r>
              <a:rPr lang="en-US" sz="3600" b="1" u="sng" dirty="0"/>
              <a:t>v</a:t>
            </a:r>
            <a:br>
              <a:rPr lang="en-US" sz="3600" b="1" u="sng" dirty="0"/>
            </a:br>
            <a:br>
              <a:rPr lang="en-US" sz="3600" b="1" u="sng" dirty="0"/>
            </a:br>
            <a:endParaRPr lang="en-US" sz="3600" b="1" u="sng" dirty="0"/>
          </a:p>
        </p:txBody>
      </p:sp>
      <p:sp>
        <p:nvSpPr>
          <p:cNvPr id="3" name="Oval 2">
            <a:extLst>
              <a:ext uri="{FF2B5EF4-FFF2-40B4-BE49-F238E27FC236}">
                <a16:creationId xmlns:a16="http://schemas.microsoft.com/office/drawing/2014/main" id="{0E43D269-6D63-BF63-8A52-65104273AB3C}"/>
              </a:ext>
            </a:extLst>
          </p:cNvPr>
          <p:cNvSpPr/>
          <p:nvPr/>
        </p:nvSpPr>
        <p:spPr>
          <a:xfrm>
            <a:off x="4386803" y="2754774"/>
            <a:ext cx="2592729" cy="192139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BANK</a:t>
            </a:r>
          </a:p>
        </p:txBody>
      </p:sp>
      <p:sp>
        <p:nvSpPr>
          <p:cNvPr id="4" name="Rectangle: Rounded Corners 3">
            <a:extLst>
              <a:ext uri="{FF2B5EF4-FFF2-40B4-BE49-F238E27FC236}">
                <a16:creationId xmlns:a16="http://schemas.microsoft.com/office/drawing/2014/main" id="{AB8CFEA8-0D44-581E-54D0-8576A033A766}"/>
              </a:ext>
            </a:extLst>
          </p:cNvPr>
          <p:cNvSpPr/>
          <p:nvPr/>
        </p:nvSpPr>
        <p:spPr>
          <a:xfrm>
            <a:off x="4861366" y="1238491"/>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Bank_ID</a:t>
            </a:r>
            <a:endParaRPr lang="en-US" dirty="0"/>
          </a:p>
        </p:txBody>
      </p:sp>
      <p:sp>
        <p:nvSpPr>
          <p:cNvPr id="5" name="Rectangle: Rounded Corners 4">
            <a:extLst>
              <a:ext uri="{FF2B5EF4-FFF2-40B4-BE49-F238E27FC236}">
                <a16:creationId xmlns:a16="http://schemas.microsoft.com/office/drawing/2014/main" id="{338F7626-5CCF-D0BC-3537-13FD46BF55E8}"/>
              </a:ext>
            </a:extLst>
          </p:cNvPr>
          <p:cNvSpPr/>
          <p:nvPr/>
        </p:nvSpPr>
        <p:spPr>
          <a:xfrm>
            <a:off x="2305291" y="2147103"/>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Loan_Amt</a:t>
            </a:r>
            <a:endParaRPr lang="en-US" dirty="0"/>
          </a:p>
        </p:txBody>
      </p:sp>
      <p:sp>
        <p:nvSpPr>
          <p:cNvPr id="6" name="Rectangle: Rounded Corners 5">
            <a:extLst>
              <a:ext uri="{FF2B5EF4-FFF2-40B4-BE49-F238E27FC236}">
                <a16:creationId xmlns:a16="http://schemas.microsoft.com/office/drawing/2014/main" id="{B26EB403-3F75-1AF2-4681-DF8AA8078437}"/>
              </a:ext>
            </a:extLst>
          </p:cNvPr>
          <p:cNvSpPr/>
          <p:nvPr/>
        </p:nvSpPr>
        <p:spPr>
          <a:xfrm>
            <a:off x="7606496" y="2181826"/>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Name</a:t>
            </a:r>
          </a:p>
        </p:txBody>
      </p:sp>
      <p:sp>
        <p:nvSpPr>
          <p:cNvPr id="7" name="Rectangle: Rounded Corners 6">
            <a:extLst>
              <a:ext uri="{FF2B5EF4-FFF2-40B4-BE49-F238E27FC236}">
                <a16:creationId xmlns:a16="http://schemas.microsoft.com/office/drawing/2014/main" id="{5B50E243-B3BF-DF93-B963-C6B1AB9FB1F7}"/>
              </a:ext>
            </a:extLst>
          </p:cNvPr>
          <p:cNvSpPr/>
          <p:nvPr/>
        </p:nvSpPr>
        <p:spPr>
          <a:xfrm>
            <a:off x="2021710" y="3987477"/>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Balance</a:t>
            </a:r>
          </a:p>
        </p:txBody>
      </p:sp>
      <p:sp>
        <p:nvSpPr>
          <p:cNvPr id="8" name="Rectangle: Rounded Corners 7">
            <a:extLst>
              <a:ext uri="{FF2B5EF4-FFF2-40B4-BE49-F238E27FC236}">
                <a16:creationId xmlns:a16="http://schemas.microsoft.com/office/drawing/2014/main" id="{5818A5C9-DD8F-9A6C-5F1C-65A916EFB355}"/>
              </a:ext>
            </a:extLst>
          </p:cNvPr>
          <p:cNvSpPr/>
          <p:nvPr/>
        </p:nvSpPr>
        <p:spPr>
          <a:xfrm>
            <a:off x="7606496" y="3987477"/>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Address</a:t>
            </a:r>
          </a:p>
        </p:txBody>
      </p:sp>
      <p:sp>
        <p:nvSpPr>
          <p:cNvPr id="9" name="Rectangle: Rounded Corners 8">
            <a:extLst>
              <a:ext uri="{FF2B5EF4-FFF2-40B4-BE49-F238E27FC236}">
                <a16:creationId xmlns:a16="http://schemas.microsoft.com/office/drawing/2014/main" id="{25FC1AA9-D149-D96D-C365-33C5A41CC9E3}"/>
              </a:ext>
            </a:extLst>
          </p:cNvPr>
          <p:cNvSpPr/>
          <p:nvPr/>
        </p:nvSpPr>
        <p:spPr>
          <a:xfrm>
            <a:off x="4861365" y="5312779"/>
            <a:ext cx="1643605" cy="79865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Phone_No</a:t>
            </a:r>
            <a:endParaRPr lang="en-US" dirty="0"/>
          </a:p>
        </p:txBody>
      </p:sp>
      <p:cxnSp>
        <p:nvCxnSpPr>
          <p:cNvPr id="11" name="Straight Arrow Connector 10">
            <a:extLst>
              <a:ext uri="{FF2B5EF4-FFF2-40B4-BE49-F238E27FC236}">
                <a16:creationId xmlns:a16="http://schemas.microsoft.com/office/drawing/2014/main" id="{A1D57245-7F80-5464-401F-6A39CBAC855E}"/>
              </a:ext>
            </a:extLst>
          </p:cNvPr>
          <p:cNvCxnSpPr>
            <a:stCxn id="3" idx="0"/>
            <a:endCxn id="4" idx="2"/>
          </p:cNvCxnSpPr>
          <p:nvPr/>
        </p:nvCxnSpPr>
        <p:spPr>
          <a:xfrm flipV="1">
            <a:off x="5683168" y="2037144"/>
            <a:ext cx="1" cy="717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65F38C74-D12B-BD67-0180-0805A69F2CF3}"/>
              </a:ext>
            </a:extLst>
          </p:cNvPr>
          <p:cNvCxnSpPr>
            <a:cxnSpLocks/>
            <a:stCxn id="3" idx="7"/>
            <a:endCxn id="6" idx="1"/>
          </p:cNvCxnSpPr>
          <p:nvPr/>
        </p:nvCxnSpPr>
        <p:spPr>
          <a:xfrm flipV="1">
            <a:off x="6599836" y="2581153"/>
            <a:ext cx="1006660" cy="4550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287E6988-3CB3-CC4D-EDDE-8BCE09AE37DF}"/>
              </a:ext>
            </a:extLst>
          </p:cNvPr>
          <p:cNvCxnSpPr>
            <a:cxnSpLocks/>
            <a:stCxn id="3" idx="6"/>
            <a:endCxn id="8" idx="1"/>
          </p:cNvCxnSpPr>
          <p:nvPr/>
        </p:nvCxnSpPr>
        <p:spPr>
          <a:xfrm>
            <a:off x="6979532" y="3715473"/>
            <a:ext cx="626964" cy="6713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D98EA827-D830-259B-A838-A03FBDF4F8C7}"/>
              </a:ext>
            </a:extLst>
          </p:cNvPr>
          <p:cNvCxnSpPr>
            <a:cxnSpLocks/>
            <a:stCxn id="3" idx="4"/>
            <a:endCxn id="9" idx="0"/>
          </p:cNvCxnSpPr>
          <p:nvPr/>
        </p:nvCxnSpPr>
        <p:spPr>
          <a:xfrm>
            <a:off x="5683168" y="4676172"/>
            <a:ext cx="0" cy="6366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F6B1EC93-F246-1AF7-16A7-CE99E3BD38A2}"/>
              </a:ext>
            </a:extLst>
          </p:cNvPr>
          <p:cNvCxnSpPr>
            <a:cxnSpLocks/>
            <a:stCxn id="3" idx="2"/>
            <a:endCxn id="7" idx="3"/>
          </p:cNvCxnSpPr>
          <p:nvPr/>
        </p:nvCxnSpPr>
        <p:spPr>
          <a:xfrm flipH="1">
            <a:off x="3665315" y="3715473"/>
            <a:ext cx="721488" cy="6713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0641A16-C192-7520-05A0-0BB59567A9B0}"/>
              </a:ext>
            </a:extLst>
          </p:cNvPr>
          <p:cNvCxnSpPr>
            <a:cxnSpLocks/>
            <a:stCxn id="3" idx="1"/>
            <a:endCxn id="5" idx="3"/>
          </p:cNvCxnSpPr>
          <p:nvPr/>
        </p:nvCxnSpPr>
        <p:spPr>
          <a:xfrm flipH="1" flipV="1">
            <a:off x="3948896" y="2546430"/>
            <a:ext cx="817603" cy="4897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76829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48C0A-F532-87F9-2318-0570ADF145FB}"/>
              </a:ext>
            </a:extLst>
          </p:cNvPr>
          <p:cNvSpPr>
            <a:spLocks noGrp="1"/>
          </p:cNvSpPr>
          <p:nvPr>
            <p:ph type="title"/>
          </p:nvPr>
        </p:nvSpPr>
        <p:spPr>
          <a:xfrm>
            <a:off x="254644" y="298565"/>
            <a:ext cx="11574684" cy="1842752"/>
          </a:xfrm>
        </p:spPr>
        <p:txBody>
          <a:bodyPr/>
          <a:lstStyle/>
          <a:p>
            <a:r>
              <a:rPr lang="en-US" sz="3600" b="1" u="sng" dirty="0"/>
              <a:t>DATABASE DESIGN</a:t>
            </a:r>
            <a:br>
              <a:rPr lang="en-US" sz="3600" b="1" u="sng" dirty="0"/>
            </a:br>
            <a:br>
              <a:rPr lang="en-US" sz="3600" b="1" u="sng" dirty="0"/>
            </a:br>
            <a:endParaRPr lang="en-US" sz="3600" b="1" u="sng" dirty="0"/>
          </a:p>
        </p:txBody>
      </p:sp>
      <p:graphicFrame>
        <p:nvGraphicFramePr>
          <p:cNvPr id="10" name="Content Placeholder 3">
            <a:extLst>
              <a:ext uri="{FF2B5EF4-FFF2-40B4-BE49-F238E27FC236}">
                <a16:creationId xmlns:a16="http://schemas.microsoft.com/office/drawing/2014/main" id="{8E7DC65E-B0D7-37FB-7465-F1881B2FE5A8}"/>
              </a:ext>
            </a:extLst>
          </p:cNvPr>
          <p:cNvGraphicFramePr>
            <a:graphicFrameLocks noGrp="1"/>
          </p:cNvGraphicFramePr>
          <p:nvPr>
            <p:ph type="tbl" sz="quarter" idx="4294967295"/>
            <p:extLst>
              <p:ext uri="{D42A27DB-BD31-4B8C-83A1-F6EECF244321}">
                <p14:modId xmlns:p14="http://schemas.microsoft.com/office/powerpoint/2010/main" val="2680283397"/>
              </p:ext>
            </p:extLst>
          </p:nvPr>
        </p:nvGraphicFramePr>
        <p:xfrm>
          <a:off x="13253272" y="4663440"/>
          <a:ext cx="833120" cy="2194560"/>
        </p:xfrm>
        <a:graphic>
          <a:graphicData uri="http://schemas.openxmlformats.org/drawingml/2006/table">
            <a:tbl>
              <a:tblPr firstRow="1" bandRow="1">
                <a:tableStyleId>{0505E3EF-67EA-436B-97B2-0124C06EBD24}</a:tableStyleId>
              </a:tblPr>
              <a:tblGrid>
                <a:gridCol w="208280">
                  <a:extLst>
                    <a:ext uri="{9D8B030D-6E8A-4147-A177-3AD203B41FA5}">
                      <a16:colId xmlns:a16="http://schemas.microsoft.com/office/drawing/2014/main" val="3473963133"/>
                    </a:ext>
                  </a:extLst>
                </a:gridCol>
                <a:gridCol w="208280">
                  <a:extLst>
                    <a:ext uri="{9D8B030D-6E8A-4147-A177-3AD203B41FA5}">
                      <a16:colId xmlns:a16="http://schemas.microsoft.com/office/drawing/2014/main" val="3896826281"/>
                    </a:ext>
                  </a:extLst>
                </a:gridCol>
                <a:gridCol w="208280">
                  <a:extLst>
                    <a:ext uri="{9D8B030D-6E8A-4147-A177-3AD203B41FA5}">
                      <a16:colId xmlns:a16="http://schemas.microsoft.com/office/drawing/2014/main" val="1391671866"/>
                    </a:ext>
                  </a:extLst>
                </a:gridCol>
                <a:gridCol w="208280">
                  <a:extLst>
                    <a:ext uri="{9D8B030D-6E8A-4147-A177-3AD203B41FA5}">
                      <a16:colId xmlns:a16="http://schemas.microsoft.com/office/drawing/2014/main" val="3820157022"/>
                    </a:ext>
                  </a:extLst>
                </a:gridCol>
              </a:tblGrid>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351472789"/>
                  </a:ext>
                </a:extLst>
              </a:tr>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634366626"/>
                  </a:ext>
                </a:extLst>
              </a:tr>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436991230"/>
                  </a:ext>
                </a:extLst>
              </a:tr>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751191369"/>
                  </a:ext>
                </a:extLst>
              </a:tr>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462230751"/>
                  </a:ext>
                </a:extLst>
              </a:tr>
              <a:tr h="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938868212"/>
                  </a:ext>
                </a:extLst>
              </a:tr>
            </a:tbl>
          </a:graphicData>
        </a:graphic>
      </p:graphicFrame>
      <p:graphicFrame>
        <p:nvGraphicFramePr>
          <p:cNvPr id="3" name="Table 2">
            <a:extLst>
              <a:ext uri="{FF2B5EF4-FFF2-40B4-BE49-F238E27FC236}">
                <a16:creationId xmlns:a16="http://schemas.microsoft.com/office/drawing/2014/main" id="{B07C0C57-E7B9-E7DF-1481-49E6A3BF04D6}"/>
              </a:ext>
            </a:extLst>
          </p:cNvPr>
          <p:cNvGraphicFramePr>
            <a:graphicFrameLocks noGrp="1"/>
          </p:cNvGraphicFramePr>
          <p:nvPr>
            <p:extLst>
              <p:ext uri="{D42A27DB-BD31-4B8C-83A1-F6EECF244321}">
                <p14:modId xmlns:p14="http://schemas.microsoft.com/office/powerpoint/2010/main" val="3655480887"/>
              </p:ext>
            </p:extLst>
          </p:nvPr>
        </p:nvGraphicFramePr>
        <p:xfrm>
          <a:off x="162046" y="1898248"/>
          <a:ext cx="11887200" cy="4815069"/>
        </p:xfrm>
        <a:graphic>
          <a:graphicData uri="http://schemas.openxmlformats.org/drawingml/2006/table">
            <a:tbl>
              <a:tblPr firstRow="1" bandRow="1">
                <a:tableStyleId>{0505E3EF-67EA-436B-97B2-0124C06EBD24}</a:tableStyleId>
              </a:tblPr>
              <a:tblGrid>
                <a:gridCol w="1981200">
                  <a:extLst>
                    <a:ext uri="{9D8B030D-6E8A-4147-A177-3AD203B41FA5}">
                      <a16:colId xmlns:a16="http://schemas.microsoft.com/office/drawing/2014/main" val="3960257780"/>
                    </a:ext>
                  </a:extLst>
                </a:gridCol>
                <a:gridCol w="1981200">
                  <a:extLst>
                    <a:ext uri="{9D8B030D-6E8A-4147-A177-3AD203B41FA5}">
                      <a16:colId xmlns:a16="http://schemas.microsoft.com/office/drawing/2014/main" val="156911745"/>
                    </a:ext>
                  </a:extLst>
                </a:gridCol>
                <a:gridCol w="1981200">
                  <a:extLst>
                    <a:ext uri="{9D8B030D-6E8A-4147-A177-3AD203B41FA5}">
                      <a16:colId xmlns:a16="http://schemas.microsoft.com/office/drawing/2014/main" val="555698801"/>
                    </a:ext>
                  </a:extLst>
                </a:gridCol>
                <a:gridCol w="1981200">
                  <a:extLst>
                    <a:ext uri="{9D8B030D-6E8A-4147-A177-3AD203B41FA5}">
                      <a16:colId xmlns:a16="http://schemas.microsoft.com/office/drawing/2014/main" val="616730117"/>
                    </a:ext>
                  </a:extLst>
                </a:gridCol>
                <a:gridCol w="1981200">
                  <a:extLst>
                    <a:ext uri="{9D8B030D-6E8A-4147-A177-3AD203B41FA5}">
                      <a16:colId xmlns:a16="http://schemas.microsoft.com/office/drawing/2014/main" val="3149421430"/>
                    </a:ext>
                  </a:extLst>
                </a:gridCol>
                <a:gridCol w="1981200">
                  <a:extLst>
                    <a:ext uri="{9D8B030D-6E8A-4147-A177-3AD203B41FA5}">
                      <a16:colId xmlns:a16="http://schemas.microsoft.com/office/drawing/2014/main" val="2980794337"/>
                    </a:ext>
                  </a:extLst>
                </a:gridCol>
              </a:tblGrid>
              <a:tr h="687867">
                <a:tc>
                  <a:txBody>
                    <a:bodyPr/>
                    <a:lstStyle/>
                    <a:p>
                      <a:r>
                        <a:rPr lang="en-US"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FIELDS</a:t>
                      </a:r>
                    </a:p>
                  </a:txBody>
                  <a:tcPr/>
                </a:tc>
                <a:tc>
                  <a:txBody>
                    <a:bodyPr/>
                    <a:lstStyle/>
                    <a:p>
                      <a:r>
                        <a:rPr lang="en-US" sz="2800" b="1" dirty="0">
                          <a:latin typeface="Times New Roman" panose="02020603050405020304" pitchFamily="18" charset="0"/>
                          <a:cs typeface="Times New Roman" panose="02020603050405020304" pitchFamily="18" charset="0"/>
                        </a:rPr>
                        <a:t>  TYPE</a:t>
                      </a:r>
                    </a:p>
                  </a:txBody>
                  <a:tcPr/>
                </a:tc>
                <a:tc>
                  <a:txBody>
                    <a:bodyPr/>
                    <a:lstStyle/>
                    <a:p>
                      <a:r>
                        <a:rPr lang="en-US" sz="2800" dirty="0">
                          <a:latin typeface="Times New Roman" panose="02020603050405020304" pitchFamily="18" charset="0"/>
                          <a:cs typeface="Times New Roman" panose="02020603050405020304" pitchFamily="18" charset="0"/>
                        </a:rPr>
                        <a:t>  NULL</a:t>
                      </a:r>
                      <a:endParaRPr lang="en-US" sz="2800" dirty="0"/>
                    </a:p>
                  </a:txBody>
                  <a:tcPr/>
                </a:tc>
                <a:tc>
                  <a:txBody>
                    <a:bodyPr/>
                    <a:lstStyle/>
                    <a:p>
                      <a:r>
                        <a:rPr lang="en-US" sz="2800" dirty="0">
                          <a:latin typeface="Times New Roman" panose="02020603050405020304" pitchFamily="18" charset="0"/>
                          <a:cs typeface="Times New Roman" panose="02020603050405020304" pitchFamily="18" charset="0"/>
                        </a:rPr>
                        <a:t>   KEY</a:t>
                      </a:r>
                    </a:p>
                  </a:txBody>
                  <a:tcPr/>
                </a:tc>
                <a:tc>
                  <a:txBody>
                    <a:bodyPr/>
                    <a:lstStyle/>
                    <a:p>
                      <a:r>
                        <a:rPr lang="en-US" sz="2800" dirty="0">
                          <a:latin typeface="Times New Roman" panose="02020603050405020304" pitchFamily="18" charset="0"/>
                          <a:cs typeface="Times New Roman" panose="02020603050405020304" pitchFamily="18" charset="0"/>
                        </a:rPr>
                        <a:t> DEFAULT</a:t>
                      </a:r>
                    </a:p>
                  </a:txBody>
                  <a:tcPr/>
                </a:tc>
                <a:tc>
                  <a:txBody>
                    <a:bodyPr/>
                    <a:lstStyle/>
                    <a:p>
                      <a:r>
                        <a:rPr lang="en-US" sz="2800" dirty="0">
                          <a:latin typeface="Times New Roman" panose="02020603050405020304" pitchFamily="18" charset="0"/>
                          <a:cs typeface="Times New Roman" panose="02020603050405020304" pitchFamily="18" charset="0"/>
                        </a:rPr>
                        <a:t>  EXTRA </a:t>
                      </a:r>
                    </a:p>
                  </a:txBody>
                  <a:tcPr/>
                </a:tc>
                <a:extLst>
                  <a:ext uri="{0D108BD9-81ED-4DB2-BD59-A6C34878D82A}">
                    <a16:rowId xmlns:a16="http://schemas.microsoft.com/office/drawing/2014/main" val="1273550135"/>
                  </a:ext>
                </a:extLst>
              </a:tr>
              <a:tr h="687867">
                <a:tc>
                  <a:txBody>
                    <a:bodyPr/>
                    <a:lstStyle/>
                    <a:p>
                      <a:r>
                        <a:rPr lang="en-US" dirty="0" err="1"/>
                        <a:t>Bank_ID</a:t>
                      </a:r>
                      <a:endParaRPr lang="en-US" dirty="0"/>
                    </a:p>
                  </a:txBody>
                  <a:tcPr/>
                </a:tc>
                <a:tc>
                  <a:txBody>
                    <a:bodyPr/>
                    <a:lstStyle/>
                    <a:p>
                      <a:r>
                        <a:rPr lang="en-US" dirty="0"/>
                        <a:t>int(11)</a:t>
                      </a:r>
                    </a:p>
                  </a:txBody>
                  <a:tcPr/>
                </a:tc>
                <a:tc>
                  <a:txBody>
                    <a:bodyPr/>
                    <a:lstStyle/>
                    <a:p>
                      <a:r>
                        <a:rPr lang="en-US" dirty="0"/>
                        <a:t>No</a:t>
                      </a:r>
                    </a:p>
                  </a:txBody>
                  <a:tcPr/>
                </a:tc>
                <a:tc>
                  <a:txBody>
                    <a:bodyPr/>
                    <a:lstStyle/>
                    <a:p>
                      <a:r>
                        <a:rPr lang="en-US" dirty="0"/>
                        <a:t>PRI</a:t>
                      </a:r>
                    </a:p>
                  </a:txBody>
                  <a:tcPr/>
                </a:tc>
                <a:tc>
                  <a:txBody>
                    <a:bodyPr/>
                    <a:lstStyle/>
                    <a:p>
                      <a:r>
                        <a:rPr lang="en-US" dirty="0"/>
                        <a:t>NULL</a:t>
                      </a:r>
                    </a:p>
                  </a:txBody>
                  <a:tcPr/>
                </a:tc>
                <a:tc>
                  <a:txBody>
                    <a:bodyPr/>
                    <a:lstStyle/>
                    <a:p>
                      <a:endParaRPr lang="en-US"/>
                    </a:p>
                  </a:txBody>
                  <a:tcPr/>
                </a:tc>
                <a:extLst>
                  <a:ext uri="{0D108BD9-81ED-4DB2-BD59-A6C34878D82A}">
                    <a16:rowId xmlns:a16="http://schemas.microsoft.com/office/drawing/2014/main" val="1749584324"/>
                  </a:ext>
                </a:extLst>
              </a:tr>
              <a:tr h="687867">
                <a:tc>
                  <a:txBody>
                    <a:bodyPr/>
                    <a:lstStyle/>
                    <a:p>
                      <a:r>
                        <a:rPr lang="en-US" dirty="0"/>
                        <a:t>Name</a:t>
                      </a:r>
                    </a:p>
                  </a:txBody>
                  <a:tcPr/>
                </a:tc>
                <a:tc>
                  <a:txBody>
                    <a:bodyPr/>
                    <a:lstStyle/>
                    <a:p>
                      <a:r>
                        <a:rPr lang="en-US" dirty="0"/>
                        <a:t>varchar(40)</a:t>
                      </a:r>
                    </a:p>
                  </a:txBody>
                  <a:tcPr/>
                </a:tc>
                <a:tc>
                  <a:txBody>
                    <a:bodyPr/>
                    <a:lstStyle/>
                    <a:p>
                      <a:r>
                        <a:rPr lang="en-US" dirty="0"/>
                        <a:t>Yes</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NULL</a:t>
                      </a:r>
                    </a:p>
                    <a:p>
                      <a:endParaRPr lang="en-US" dirty="0"/>
                    </a:p>
                  </a:txBody>
                  <a:tcPr/>
                </a:tc>
                <a:tc>
                  <a:txBody>
                    <a:bodyPr/>
                    <a:lstStyle/>
                    <a:p>
                      <a:endParaRPr lang="en-US"/>
                    </a:p>
                  </a:txBody>
                  <a:tcPr/>
                </a:tc>
                <a:extLst>
                  <a:ext uri="{0D108BD9-81ED-4DB2-BD59-A6C34878D82A}">
                    <a16:rowId xmlns:a16="http://schemas.microsoft.com/office/drawing/2014/main" val="2028901967"/>
                  </a:ext>
                </a:extLst>
              </a:tr>
              <a:tr h="687867">
                <a:tc>
                  <a:txBody>
                    <a:bodyPr/>
                    <a:lstStyle/>
                    <a:p>
                      <a:r>
                        <a:rPr lang="en-US" dirty="0"/>
                        <a:t>Address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varchar(40)</a:t>
                      </a:r>
                    </a:p>
                    <a:p>
                      <a:endParaRPr lang="en-US" dirty="0"/>
                    </a:p>
                  </a:txBody>
                  <a:tcPr/>
                </a:tc>
                <a:tc>
                  <a:txBody>
                    <a:bodyPr/>
                    <a:lstStyle/>
                    <a:p>
                      <a:r>
                        <a:rPr lang="en-US" dirty="0"/>
                        <a:t>Yes</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NULL</a:t>
                      </a:r>
                    </a:p>
                    <a:p>
                      <a:endParaRPr lang="en-US" dirty="0"/>
                    </a:p>
                  </a:txBody>
                  <a:tcPr/>
                </a:tc>
                <a:tc>
                  <a:txBody>
                    <a:bodyPr/>
                    <a:lstStyle/>
                    <a:p>
                      <a:endParaRPr lang="en-US"/>
                    </a:p>
                  </a:txBody>
                  <a:tcPr/>
                </a:tc>
                <a:extLst>
                  <a:ext uri="{0D108BD9-81ED-4DB2-BD59-A6C34878D82A}">
                    <a16:rowId xmlns:a16="http://schemas.microsoft.com/office/drawing/2014/main" val="2779675800"/>
                  </a:ext>
                </a:extLst>
              </a:tr>
              <a:tr h="687867">
                <a:tc>
                  <a:txBody>
                    <a:bodyPr/>
                    <a:lstStyle/>
                    <a:p>
                      <a:r>
                        <a:rPr lang="en-US" dirty="0" err="1"/>
                        <a:t>Phone_No</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varchar(40)</a:t>
                      </a:r>
                    </a:p>
                    <a:p>
                      <a:endParaRPr lang="en-US" dirty="0"/>
                    </a:p>
                  </a:txBody>
                  <a:tcPr/>
                </a:tc>
                <a:tc>
                  <a:txBody>
                    <a:bodyPr/>
                    <a:lstStyle/>
                    <a:p>
                      <a:r>
                        <a:rPr lang="en-US" dirty="0"/>
                        <a:t>Yes</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NULL</a:t>
                      </a:r>
                    </a:p>
                    <a:p>
                      <a:endParaRPr lang="en-US" dirty="0"/>
                    </a:p>
                  </a:txBody>
                  <a:tcPr/>
                </a:tc>
                <a:tc>
                  <a:txBody>
                    <a:bodyPr/>
                    <a:lstStyle/>
                    <a:p>
                      <a:endParaRPr lang="en-US"/>
                    </a:p>
                  </a:txBody>
                  <a:tcPr/>
                </a:tc>
                <a:extLst>
                  <a:ext uri="{0D108BD9-81ED-4DB2-BD59-A6C34878D82A}">
                    <a16:rowId xmlns:a16="http://schemas.microsoft.com/office/drawing/2014/main" val="2759448646"/>
                  </a:ext>
                </a:extLst>
              </a:tr>
              <a:tr h="687867">
                <a:tc>
                  <a:txBody>
                    <a:bodyPr/>
                    <a:lstStyle/>
                    <a:p>
                      <a:r>
                        <a:rPr lang="en-US" dirty="0"/>
                        <a:t>Balance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int(11)</a:t>
                      </a:r>
                    </a:p>
                    <a:p>
                      <a:endParaRPr lang="en-US" dirty="0"/>
                    </a:p>
                  </a:txBody>
                  <a:tcPr/>
                </a:tc>
                <a:tc>
                  <a:txBody>
                    <a:bodyPr/>
                    <a:lstStyle/>
                    <a:p>
                      <a:r>
                        <a:rPr lang="en-US" dirty="0"/>
                        <a:t>Yes</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NULL</a:t>
                      </a:r>
                    </a:p>
                    <a:p>
                      <a:endParaRPr lang="en-US" dirty="0"/>
                    </a:p>
                  </a:txBody>
                  <a:tcPr/>
                </a:tc>
                <a:tc>
                  <a:txBody>
                    <a:bodyPr/>
                    <a:lstStyle/>
                    <a:p>
                      <a:endParaRPr lang="en-US"/>
                    </a:p>
                  </a:txBody>
                  <a:tcPr/>
                </a:tc>
                <a:extLst>
                  <a:ext uri="{0D108BD9-81ED-4DB2-BD59-A6C34878D82A}">
                    <a16:rowId xmlns:a16="http://schemas.microsoft.com/office/drawing/2014/main" val="3175580278"/>
                  </a:ext>
                </a:extLst>
              </a:tr>
              <a:tr h="687867">
                <a:tc>
                  <a:txBody>
                    <a:bodyPr/>
                    <a:lstStyle/>
                    <a:p>
                      <a:r>
                        <a:rPr lang="en-US" dirty="0" err="1"/>
                        <a:t>Loan_Amt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int(11)</a:t>
                      </a:r>
                    </a:p>
                    <a:p>
                      <a:endParaRPr lang="en-US" dirty="0"/>
                    </a:p>
                  </a:txBody>
                  <a:tcPr/>
                </a:tc>
                <a:tc>
                  <a:txBody>
                    <a:bodyPr/>
                    <a:lstStyle/>
                    <a:p>
                      <a:r>
                        <a:rPr lang="en-US" dirty="0"/>
                        <a:t>Yes</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NULL</a:t>
                      </a:r>
                    </a:p>
                    <a:p>
                      <a:endParaRPr lang="en-US" dirty="0"/>
                    </a:p>
                  </a:txBody>
                  <a:tcPr/>
                </a:tc>
                <a:tc>
                  <a:txBody>
                    <a:bodyPr/>
                    <a:lstStyle/>
                    <a:p>
                      <a:endParaRPr lang="en-US" dirty="0"/>
                    </a:p>
                  </a:txBody>
                  <a:tcPr/>
                </a:tc>
                <a:extLst>
                  <a:ext uri="{0D108BD9-81ED-4DB2-BD59-A6C34878D82A}">
                    <a16:rowId xmlns:a16="http://schemas.microsoft.com/office/drawing/2014/main" val="1192820872"/>
                  </a:ext>
                </a:extLst>
              </a:tr>
            </a:tbl>
          </a:graphicData>
        </a:graphic>
      </p:graphicFrame>
    </p:spTree>
    <p:extLst>
      <p:ext uri="{BB962C8B-B14F-4D97-AF65-F5344CB8AC3E}">
        <p14:creationId xmlns:p14="http://schemas.microsoft.com/office/powerpoint/2010/main" val="3301326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D48C-C3C1-814E-1E2C-82CD298797B9}"/>
              </a:ext>
            </a:extLst>
          </p:cNvPr>
          <p:cNvSpPr>
            <a:spLocks noGrp="1"/>
          </p:cNvSpPr>
          <p:nvPr>
            <p:ph type="title"/>
          </p:nvPr>
        </p:nvSpPr>
        <p:spPr>
          <a:xfrm>
            <a:off x="0" y="0"/>
            <a:ext cx="12192000" cy="6858000"/>
          </a:xfrm>
        </p:spPr>
        <p:txBody>
          <a:bodyPr>
            <a:normAutofit fontScale="90000"/>
          </a:bodyPr>
          <a:lstStyle/>
          <a:p>
            <a:r>
              <a:rPr lang="en-US" b="1" dirty="0"/>
              <a:t>                                         </a:t>
            </a:r>
            <a:r>
              <a:rPr lang="en-US" sz="4000" b="1" u="sng" dirty="0"/>
              <a:t>FUTURE SCOPE</a:t>
            </a:r>
            <a:br>
              <a:rPr lang="en-US" sz="4000" b="1" u="sng" dirty="0"/>
            </a:br>
            <a:br>
              <a:rPr lang="en-US" b="1" u="sng" dirty="0"/>
            </a:br>
            <a:r>
              <a:rPr lang="en-US" sz="3800" dirty="0">
                <a:latin typeface="Times New Roman" panose="02020603050405020304" pitchFamily="18" charset="0"/>
                <a:cs typeface="Times New Roman" panose="02020603050405020304" pitchFamily="18" charset="0"/>
              </a:rPr>
              <a:t>1. More interactive with chatbots.</a:t>
            </a:r>
            <a:br>
              <a:rPr lang="en-US" sz="3800" dirty="0">
                <a:latin typeface="Times New Roman" panose="02020603050405020304" pitchFamily="18" charset="0"/>
                <a:cs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2. More secure with ORACLE database.</a:t>
            </a:r>
            <a:br>
              <a:rPr lang="en-US" sz="3800" dirty="0">
                <a:latin typeface="Times New Roman" panose="02020603050405020304" pitchFamily="18" charset="0"/>
                <a:cs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3. More features like joint account, savings account , salary account and recurrence account.</a:t>
            </a:r>
            <a:br>
              <a:rPr lang="en-US" sz="3800" dirty="0">
                <a:latin typeface="Times New Roman" panose="02020603050405020304" pitchFamily="18" charset="0"/>
                <a:cs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4. Transaction between accounts.</a:t>
            </a:r>
            <a:br>
              <a:rPr lang="en-US" sz="3800" dirty="0">
                <a:latin typeface="Times New Roman" panose="02020603050405020304" pitchFamily="18" charset="0"/>
                <a:cs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5. Web based document verification. </a:t>
            </a:r>
            <a:br>
              <a:rPr lang="en-US" sz="3800" b="1" u="sng" dirty="0">
                <a:latin typeface="Times New Roman" panose="02020603050405020304" pitchFamily="18" charset="0"/>
                <a:cs typeface="Times New Roman" panose="02020603050405020304" pitchFamily="18" charset="0"/>
              </a:rPr>
            </a:br>
            <a:br>
              <a:rPr lang="en-US" sz="3800" b="1" u="sng" dirty="0">
                <a:latin typeface="Times New Roman" panose="02020603050405020304" pitchFamily="18" charset="0"/>
                <a:cs typeface="Times New Roman" panose="02020603050405020304" pitchFamily="18" charset="0"/>
              </a:rPr>
            </a:br>
            <a:br>
              <a:rPr lang="en-US" b="1" u="sng" dirty="0"/>
            </a:br>
            <a:br>
              <a:rPr lang="en-US" b="1" u="sng" dirty="0"/>
            </a:br>
            <a:br>
              <a:rPr lang="en-US" b="1" u="sng" dirty="0"/>
            </a:br>
            <a:br>
              <a:rPr lang="en-US" b="1" u="sng" dirty="0"/>
            </a:br>
            <a:endParaRPr lang="en-US" dirty="0"/>
          </a:p>
        </p:txBody>
      </p:sp>
    </p:spTree>
    <p:extLst>
      <p:ext uri="{BB962C8B-B14F-4D97-AF65-F5344CB8AC3E}">
        <p14:creationId xmlns:p14="http://schemas.microsoft.com/office/powerpoint/2010/main" val="129150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BFFB34-C632-108A-4D3A-764ABA1A8C2D}"/>
              </a:ext>
            </a:extLst>
          </p:cNvPr>
          <p:cNvSpPr>
            <a:spLocks noGrp="1"/>
          </p:cNvSpPr>
          <p:nvPr>
            <p:ph type="title"/>
          </p:nvPr>
        </p:nvSpPr>
        <p:spPr>
          <a:xfrm>
            <a:off x="36137" y="33746"/>
            <a:ext cx="12155863" cy="6824253"/>
          </a:xfrm>
        </p:spPr>
        <p:txBody>
          <a:bodyPr/>
          <a:lstStyle/>
          <a:p>
            <a:pPr marL="0" marR="0">
              <a:spcBef>
                <a:spcPts val="0"/>
              </a:spcBef>
              <a:spcAft>
                <a:spcPts val="0"/>
              </a:spcAft>
            </a:pPr>
            <a:r>
              <a:rPr lang="en-US" b="1" dirty="0"/>
              <a:t>                                     </a:t>
            </a:r>
            <a:r>
              <a:rPr lang="en-US" b="1" u="sng" dirty="0"/>
              <a:t>BIBLIOGRAPHY</a:t>
            </a:r>
            <a:br>
              <a:rPr lang="en-US" b="1" u="sng" dirty="0"/>
            </a:br>
            <a:r>
              <a:rPr lang="en-US" sz="2000" kern="0" dirty="0">
                <a:effectLst/>
                <a:latin typeface="Times New Roman" panose="02020603050405020304" pitchFamily="18" charset="0"/>
                <a:ea typeface="Times New Roman" panose="02020603050405020304" pitchFamily="18" charset="0"/>
              </a:rPr>
              <a:t>I would like to take this opportunity to express my gratitude to a number of people who have</a:t>
            </a:r>
            <a:br>
              <a:rPr lang="en-US" sz="3400" b="1" u="sng" dirty="0"/>
            </a:br>
            <a:r>
              <a:rPr lang="en-US" sz="2000" dirty="0">
                <a:effectLst/>
                <a:latin typeface="Times New Roman" panose="02020603050405020304" pitchFamily="18" charset="0"/>
                <a:ea typeface="Times New Roman" panose="02020603050405020304" pitchFamily="18" charset="0"/>
              </a:rPr>
              <a:t>been  sources of help &amp; encouragement during the course of this project.</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I am very grateful and indebted to our project guide Mr. Dhananjay Sharma sir, our respected Dean Academic Mr. Vijay Kumar Dwivedi &amp; our head of department Dr. Ashutosh Singh for providing their enduring patience, guidance &amp; valuable  suggestions.</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They are the one who never let the morale down &amp; always supported me through our thick &amp; thin.</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They are the constant source of inspiration for me &amp; took utmost interest in my project.</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I would also like to thank all the staff members for their invaluable co-operation &amp; permitting me to  work in the computer lab.</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The arduous job of completing this project would never have been possible without the valuable help  and assistance from :</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I would like to take this opportunity to express my gratitude to a number of people who have Computer Applications Book.</a:t>
            </a:r>
            <a:br>
              <a:rPr lang="en-US" sz="2000" dirty="0">
                <a:effectLst/>
                <a:latin typeface="Times New Roman" panose="02020603050405020304" pitchFamily="18" charset="0"/>
                <a:ea typeface="Times New Roman" panose="02020603050405020304" pitchFamily="18" charset="0"/>
              </a:rPr>
            </a:br>
            <a:r>
              <a:rPr lang="en-US" sz="2000" dirty="0">
                <a:latin typeface="Times New Roman" panose="02020603050405020304" pitchFamily="18" charset="0"/>
                <a:ea typeface="Times New Roman" panose="02020603050405020304" pitchFamily="18" charset="0"/>
              </a:rPr>
              <a:t>1. </a:t>
            </a:r>
            <a:r>
              <a:rPr lang="en-US" sz="2000" dirty="0">
                <a:effectLst/>
                <a:latin typeface="Times New Roman" panose="02020603050405020304" pitchFamily="18" charset="0"/>
                <a:ea typeface="Times New Roman" panose="02020603050405020304" pitchFamily="18" charset="0"/>
              </a:rPr>
              <a:t>Geek For Geek site.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2. </a:t>
            </a:r>
            <a:r>
              <a:rPr lang="en-US" sz="2000" dirty="0" err="1">
                <a:effectLst/>
                <a:latin typeface="Times New Roman" panose="02020603050405020304" pitchFamily="18" charset="0"/>
                <a:ea typeface="Times New Roman" panose="02020603050405020304" pitchFamily="18" charset="0"/>
              </a:rPr>
              <a:t>Javatpoint</a:t>
            </a:r>
            <a:r>
              <a:rPr lang="en-US" sz="2000" dirty="0">
                <a:effectLst/>
                <a:latin typeface="Times New Roman" panose="02020603050405020304" pitchFamily="18" charset="0"/>
                <a:ea typeface="Times New Roman" panose="02020603050405020304" pitchFamily="18" charset="0"/>
              </a:rPr>
              <a:t> site.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a:t>
            </a:r>
            <a:r>
              <a:rPr lang="en-US" sz="2000" u="sng" dirty="0">
                <a:effectLst/>
                <a:latin typeface="Times New Roman" panose="02020603050405020304" pitchFamily="18" charset="0"/>
                <a:ea typeface="Times New Roman" panose="02020603050405020304" pitchFamily="18" charset="0"/>
              </a:rPr>
              <a:t>Senior Teachers:</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Dhananjay Sir</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Dinesh Sir</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Shashi Sir</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Vinay Sir</a:t>
            </a:r>
            <a:endParaRPr lang="en-US" sz="2000" b="1" u="sng" dirty="0"/>
          </a:p>
        </p:txBody>
      </p:sp>
      <p:sp>
        <p:nvSpPr>
          <p:cNvPr id="5" name="Content Placeholder 4">
            <a:extLst>
              <a:ext uri="{FF2B5EF4-FFF2-40B4-BE49-F238E27FC236}">
                <a16:creationId xmlns:a16="http://schemas.microsoft.com/office/drawing/2014/main" id="{CC30424C-DC31-9369-48DF-8A72C800E67B}"/>
              </a:ext>
            </a:extLst>
          </p:cNvPr>
          <p:cNvSpPr>
            <a:spLocks noGrp="1"/>
          </p:cNvSpPr>
          <p:nvPr>
            <p:ph sz="half" idx="1"/>
          </p:nvPr>
        </p:nvSpPr>
        <p:spPr>
          <a:xfrm flipH="1">
            <a:off x="12107119" y="6235254"/>
            <a:ext cx="1446835" cy="227458"/>
          </a:xfrm>
        </p:spPr>
        <p:txBody>
          <a:bodyPr>
            <a:normAutofit fontScale="47500" lnSpcReduction="20000"/>
          </a:bodyPr>
          <a:lstStyle/>
          <a:p>
            <a:endParaRPr lang="en-US" sz="1400" dirty="0"/>
          </a:p>
        </p:txBody>
      </p:sp>
      <p:sp>
        <p:nvSpPr>
          <p:cNvPr id="6" name="Content Placeholder 5">
            <a:extLst>
              <a:ext uri="{FF2B5EF4-FFF2-40B4-BE49-F238E27FC236}">
                <a16:creationId xmlns:a16="http://schemas.microsoft.com/office/drawing/2014/main" id="{D758002B-5062-77B2-6B49-EA34B763010E}"/>
              </a:ext>
            </a:extLst>
          </p:cNvPr>
          <p:cNvSpPr>
            <a:spLocks noGrp="1"/>
          </p:cNvSpPr>
          <p:nvPr>
            <p:ph sz="half" idx="13"/>
          </p:nvPr>
        </p:nvSpPr>
        <p:spPr>
          <a:xfrm>
            <a:off x="12917345" y="6462709"/>
            <a:ext cx="451413" cy="227457"/>
          </a:xfrm>
        </p:spPr>
        <p:txBody>
          <a:bodyPr>
            <a:normAutofit fontScale="40000" lnSpcReduction="20000"/>
          </a:bodyPr>
          <a:lstStyle/>
          <a:p>
            <a:endParaRPr lang="en-US" dirty="0"/>
          </a:p>
        </p:txBody>
      </p:sp>
    </p:spTree>
    <p:extLst>
      <p:ext uri="{BB962C8B-B14F-4D97-AF65-F5344CB8AC3E}">
        <p14:creationId xmlns:p14="http://schemas.microsoft.com/office/powerpoint/2010/main" val="1595668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D0ACA6-B3BD-5D28-E874-2CD4627B0047}"/>
              </a:ext>
            </a:extLst>
          </p:cNvPr>
          <p:cNvPicPr>
            <a:picLocks noChangeAspect="1"/>
          </p:cNvPicPr>
          <p:nvPr/>
        </p:nvPicPr>
        <p:blipFill>
          <a:blip r:embed="rId2"/>
          <a:stretch>
            <a:fillRect/>
          </a:stretch>
        </p:blipFill>
        <p:spPr>
          <a:xfrm>
            <a:off x="16595" y="0"/>
            <a:ext cx="12158809" cy="6858000"/>
          </a:xfrm>
          <a:prstGeom prst="rect">
            <a:avLst/>
          </a:prstGeom>
        </p:spPr>
      </p:pic>
    </p:spTree>
    <p:extLst>
      <p:ext uri="{BB962C8B-B14F-4D97-AF65-F5344CB8AC3E}">
        <p14:creationId xmlns:p14="http://schemas.microsoft.com/office/powerpoint/2010/main" val="8294472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CFE2F4-3864-0693-F819-CB1FFE363C0B}"/>
              </a:ext>
            </a:extLst>
          </p:cNvPr>
          <p:cNvPicPr>
            <a:picLocks noChangeAspect="1"/>
          </p:cNvPicPr>
          <p:nvPr/>
        </p:nvPicPr>
        <p:blipFill>
          <a:blip r:embed="rId2"/>
          <a:stretch>
            <a:fillRect/>
          </a:stretch>
        </p:blipFill>
        <p:spPr>
          <a:xfrm>
            <a:off x="16595" y="0"/>
            <a:ext cx="12158809" cy="6858000"/>
          </a:xfrm>
          <a:prstGeom prst="rect">
            <a:avLst/>
          </a:prstGeom>
        </p:spPr>
      </p:pic>
    </p:spTree>
    <p:extLst>
      <p:ext uri="{BB962C8B-B14F-4D97-AF65-F5344CB8AC3E}">
        <p14:creationId xmlns:p14="http://schemas.microsoft.com/office/powerpoint/2010/main" val="2885460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837D8F-E9EA-99D9-156E-BBE76CAA724D}"/>
              </a:ext>
            </a:extLst>
          </p:cNvPr>
          <p:cNvPicPr>
            <a:picLocks noChangeAspect="1"/>
          </p:cNvPicPr>
          <p:nvPr/>
        </p:nvPicPr>
        <p:blipFill>
          <a:blip r:embed="rId2"/>
          <a:stretch>
            <a:fillRect/>
          </a:stretch>
        </p:blipFill>
        <p:spPr>
          <a:xfrm>
            <a:off x="0" y="20450"/>
            <a:ext cx="12192000" cy="6817100"/>
          </a:xfrm>
          <a:prstGeom prst="rect">
            <a:avLst/>
          </a:prstGeom>
        </p:spPr>
      </p:pic>
    </p:spTree>
    <p:extLst>
      <p:ext uri="{BB962C8B-B14F-4D97-AF65-F5344CB8AC3E}">
        <p14:creationId xmlns:p14="http://schemas.microsoft.com/office/powerpoint/2010/main" val="2251920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136A3C-EFDE-715E-AC19-219170D1D3DA}"/>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801382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87B2F8-63FC-E7F1-EFDE-539F7B5F9353}"/>
              </a:ext>
            </a:extLst>
          </p:cNvPr>
          <p:cNvPicPr>
            <a:picLocks noChangeAspect="1"/>
          </p:cNvPicPr>
          <p:nvPr/>
        </p:nvPicPr>
        <p:blipFill>
          <a:blip r:embed="rId2"/>
          <a:stretch>
            <a:fillRect/>
          </a:stretch>
        </p:blipFill>
        <p:spPr>
          <a:xfrm>
            <a:off x="0" y="103042"/>
            <a:ext cx="12192000" cy="6651915"/>
          </a:xfrm>
          <a:prstGeom prst="rect">
            <a:avLst/>
          </a:prstGeom>
        </p:spPr>
      </p:pic>
    </p:spTree>
    <p:extLst>
      <p:ext uri="{BB962C8B-B14F-4D97-AF65-F5344CB8AC3E}">
        <p14:creationId xmlns:p14="http://schemas.microsoft.com/office/powerpoint/2010/main" val="744130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0" y="0"/>
            <a:ext cx="12192000" cy="6858001"/>
          </a:xfrm>
        </p:spPr>
        <p:txBody>
          <a:bodyPr anchor="b">
            <a:normAutofit fontScale="90000"/>
          </a:bodyPr>
          <a:lstStyle/>
          <a:p>
            <a:r>
              <a:rPr lang="en-US" sz="3800" b="1" u="sng" dirty="0"/>
              <a:t>UNITED COLLEGE OF ENGINEERING AND RESEARCH</a:t>
            </a:r>
            <a:br>
              <a:rPr lang="en-US" b="1" u="sng" dirty="0"/>
            </a:br>
            <a:br>
              <a:rPr lang="en-US" dirty="0"/>
            </a:br>
            <a:r>
              <a:rPr lang="en-US" sz="3800" dirty="0"/>
              <a:t>A mini project on</a:t>
            </a:r>
            <a:br>
              <a:rPr lang="en-US" sz="3800" dirty="0"/>
            </a:br>
            <a:r>
              <a:rPr lang="en-US" sz="3800" b="1" u="sng" dirty="0"/>
              <a:t>Bank Management System</a:t>
            </a:r>
            <a:br>
              <a:rPr lang="en-US" sz="3800" b="1" u="sng" dirty="0"/>
            </a:br>
            <a:br>
              <a:rPr lang="en-US" u="sng" dirty="0"/>
            </a:br>
            <a:r>
              <a:rPr lang="en-US" sz="3800" dirty="0"/>
              <a:t>Bachelor Of Technology</a:t>
            </a:r>
            <a:br>
              <a:rPr lang="en-US" sz="3800" dirty="0"/>
            </a:br>
            <a:br>
              <a:rPr lang="en-US" sz="3800" dirty="0"/>
            </a:br>
            <a:r>
              <a:rPr lang="en-US" sz="3800" dirty="0"/>
              <a:t>By: SHASHWAT</a:t>
            </a:r>
            <a:br>
              <a:rPr lang="en-US" sz="3800" dirty="0"/>
            </a:br>
            <a:br>
              <a:rPr lang="en-US" sz="3800" dirty="0"/>
            </a:br>
            <a:r>
              <a:rPr lang="en-US" sz="3800" dirty="0"/>
              <a:t>Under the Guidance of</a:t>
            </a:r>
            <a:br>
              <a:rPr lang="en-US" sz="3800" dirty="0"/>
            </a:br>
            <a:br>
              <a:rPr lang="en-US" sz="3800" dirty="0"/>
            </a:br>
            <a:r>
              <a:rPr lang="en-US" sz="3800" dirty="0"/>
              <a:t>Mr. DHANANJAY SHARMA SIR</a:t>
            </a:r>
          </a:p>
        </p:txBody>
      </p:sp>
      <p:sp>
        <p:nvSpPr>
          <p:cNvPr id="8" name="Subtitle 7">
            <a:extLst>
              <a:ext uri="{FF2B5EF4-FFF2-40B4-BE49-F238E27FC236}">
                <a16:creationId xmlns:a16="http://schemas.microsoft.com/office/drawing/2014/main" id="{2C602EC3-0115-4FB6-BAA7-BCA17E611651}"/>
              </a:ext>
            </a:extLst>
          </p:cNvPr>
          <p:cNvSpPr>
            <a:spLocks noGrp="1"/>
          </p:cNvSpPr>
          <p:nvPr>
            <p:ph sz="quarter" idx="10"/>
          </p:nvPr>
        </p:nvSpPr>
        <p:spPr>
          <a:xfrm>
            <a:off x="3692324" y="6812281"/>
            <a:ext cx="6253364" cy="45719"/>
          </a:xfrm>
        </p:spPr>
        <p:txBody>
          <a:bodyPr>
            <a:normAutofit fontScale="25000" lnSpcReduction="20000"/>
          </a:bodyPr>
          <a:lstStyle/>
          <a:p>
            <a:endParaRPr lang="en-US" dirty="0"/>
          </a:p>
        </p:txBody>
      </p:sp>
    </p:spTree>
    <p:extLst>
      <p:ext uri="{BB962C8B-B14F-4D97-AF65-F5344CB8AC3E}">
        <p14:creationId xmlns:p14="http://schemas.microsoft.com/office/powerpoint/2010/main" val="2359185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9D15ED-19BC-0C63-02F0-798EB5A68AF4}"/>
              </a:ext>
            </a:extLst>
          </p:cNvPr>
          <p:cNvPicPr>
            <a:picLocks noChangeAspect="1"/>
          </p:cNvPicPr>
          <p:nvPr/>
        </p:nvPicPr>
        <p:blipFill>
          <a:blip r:embed="rId2"/>
          <a:stretch>
            <a:fillRect/>
          </a:stretch>
        </p:blipFill>
        <p:spPr>
          <a:xfrm>
            <a:off x="0" y="1390"/>
            <a:ext cx="12192000" cy="6855220"/>
          </a:xfrm>
          <a:prstGeom prst="rect">
            <a:avLst/>
          </a:prstGeom>
        </p:spPr>
      </p:pic>
    </p:spTree>
    <p:extLst>
      <p:ext uri="{BB962C8B-B14F-4D97-AF65-F5344CB8AC3E}">
        <p14:creationId xmlns:p14="http://schemas.microsoft.com/office/powerpoint/2010/main" val="510181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802148-31B3-8803-88C6-5B4B36033E35}"/>
              </a:ext>
            </a:extLst>
          </p:cNvPr>
          <p:cNvPicPr>
            <a:picLocks noChangeAspect="1"/>
          </p:cNvPicPr>
          <p:nvPr/>
        </p:nvPicPr>
        <p:blipFill>
          <a:blip r:embed="rId2"/>
          <a:stretch>
            <a:fillRect/>
          </a:stretch>
        </p:blipFill>
        <p:spPr>
          <a:xfrm>
            <a:off x="0" y="1390"/>
            <a:ext cx="12192000" cy="6855220"/>
          </a:xfrm>
          <a:prstGeom prst="rect">
            <a:avLst/>
          </a:prstGeom>
        </p:spPr>
      </p:pic>
      <p:pic>
        <p:nvPicPr>
          <p:cNvPr id="5" name="Picture 4">
            <a:extLst>
              <a:ext uri="{FF2B5EF4-FFF2-40B4-BE49-F238E27FC236}">
                <a16:creationId xmlns:a16="http://schemas.microsoft.com/office/drawing/2014/main" id="{E6D483D6-A605-3A68-AF0E-4E69CDBA6F9D}"/>
              </a:ext>
            </a:extLst>
          </p:cNvPr>
          <p:cNvPicPr>
            <a:picLocks noChangeAspect="1"/>
          </p:cNvPicPr>
          <p:nvPr/>
        </p:nvPicPr>
        <p:blipFill>
          <a:blip r:embed="rId3"/>
          <a:stretch>
            <a:fillRect/>
          </a:stretch>
        </p:blipFill>
        <p:spPr>
          <a:xfrm>
            <a:off x="16595" y="0"/>
            <a:ext cx="12158809" cy="6858000"/>
          </a:xfrm>
          <a:prstGeom prst="rect">
            <a:avLst/>
          </a:prstGeom>
        </p:spPr>
      </p:pic>
      <p:pic>
        <p:nvPicPr>
          <p:cNvPr id="7" name="Picture 6">
            <a:extLst>
              <a:ext uri="{FF2B5EF4-FFF2-40B4-BE49-F238E27FC236}">
                <a16:creationId xmlns:a16="http://schemas.microsoft.com/office/drawing/2014/main" id="{3380D895-A3C2-E043-B838-C7E461DF249A}"/>
              </a:ext>
            </a:extLst>
          </p:cNvPr>
          <p:cNvPicPr>
            <a:picLocks noChangeAspect="1"/>
          </p:cNvPicPr>
          <p:nvPr/>
        </p:nvPicPr>
        <p:blipFill>
          <a:blip r:embed="rId4"/>
          <a:stretch>
            <a:fillRect/>
          </a:stretch>
        </p:blipFill>
        <p:spPr>
          <a:xfrm>
            <a:off x="0" y="20450"/>
            <a:ext cx="12192000" cy="6817100"/>
          </a:xfrm>
          <a:prstGeom prst="rect">
            <a:avLst/>
          </a:prstGeom>
        </p:spPr>
      </p:pic>
      <p:pic>
        <p:nvPicPr>
          <p:cNvPr id="9" name="Picture 8">
            <a:extLst>
              <a:ext uri="{FF2B5EF4-FFF2-40B4-BE49-F238E27FC236}">
                <a16:creationId xmlns:a16="http://schemas.microsoft.com/office/drawing/2014/main" id="{D4D2A6C3-8990-2346-F868-560ABF48E022}"/>
              </a:ext>
            </a:extLst>
          </p:cNvPr>
          <p:cNvPicPr>
            <a:picLocks noChangeAspect="1"/>
          </p:cNvPicPr>
          <p:nvPr/>
        </p:nvPicPr>
        <p:blipFill>
          <a:blip r:embed="rId5"/>
          <a:stretch>
            <a:fillRect/>
          </a:stretch>
        </p:blipFill>
        <p:spPr>
          <a:xfrm>
            <a:off x="16595" y="0"/>
            <a:ext cx="12158809" cy="6858000"/>
          </a:xfrm>
          <a:prstGeom prst="rect">
            <a:avLst/>
          </a:prstGeom>
        </p:spPr>
      </p:pic>
      <p:pic>
        <p:nvPicPr>
          <p:cNvPr id="11" name="Picture 10">
            <a:extLst>
              <a:ext uri="{FF2B5EF4-FFF2-40B4-BE49-F238E27FC236}">
                <a16:creationId xmlns:a16="http://schemas.microsoft.com/office/drawing/2014/main" id="{425C10EF-911D-62F0-B1B6-7E638B440167}"/>
              </a:ext>
            </a:extLst>
          </p:cNvPr>
          <p:cNvPicPr>
            <a:picLocks noChangeAspect="1"/>
          </p:cNvPicPr>
          <p:nvPr/>
        </p:nvPicPr>
        <p:blipFill>
          <a:blip r:embed="rId6"/>
          <a:stretch>
            <a:fillRect/>
          </a:stretch>
        </p:blipFill>
        <p:spPr>
          <a:xfrm>
            <a:off x="0" y="103042"/>
            <a:ext cx="12192000" cy="6651915"/>
          </a:xfrm>
          <a:prstGeom prst="rect">
            <a:avLst/>
          </a:prstGeom>
        </p:spPr>
      </p:pic>
      <p:pic>
        <p:nvPicPr>
          <p:cNvPr id="13" name="Picture 12">
            <a:extLst>
              <a:ext uri="{FF2B5EF4-FFF2-40B4-BE49-F238E27FC236}">
                <a16:creationId xmlns:a16="http://schemas.microsoft.com/office/drawing/2014/main" id="{952AF9C8-0434-7E9D-9883-76EFC4660594}"/>
              </a:ext>
            </a:extLst>
          </p:cNvPr>
          <p:cNvPicPr>
            <a:picLocks noChangeAspect="1"/>
          </p:cNvPicPr>
          <p:nvPr/>
        </p:nvPicPr>
        <p:blipFill>
          <a:blip r:embed="rId7"/>
          <a:stretch>
            <a:fillRect/>
          </a:stretch>
        </p:blipFill>
        <p:spPr>
          <a:xfrm>
            <a:off x="0" y="1390"/>
            <a:ext cx="12192000" cy="6855220"/>
          </a:xfrm>
          <a:prstGeom prst="rect">
            <a:avLst/>
          </a:prstGeom>
        </p:spPr>
      </p:pic>
      <p:pic>
        <p:nvPicPr>
          <p:cNvPr id="15" name="Picture 14">
            <a:extLst>
              <a:ext uri="{FF2B5EF4-FFF2-40B4-BE49-F238E27FC236}">
                <a16:creationId xmlns:a16="http://schemas.microsoft.com/office/drawing/2014/main" id="{2ACF253B-9AD8-162C-274C-089DC463D620}"/>
              </a:ext>
            </a:extLst>
          </p:cNvPr>
          <p:cNvPicPr>
            <a:picLocks noChangeAspect="1"/>
          </p:cNvPicPr>
          <p:nvPr/>
        </p:nvPicPr>
        <p:blipFill>
          <a:blip r:embed="rId8"/>
          <a:stretch>
            <a:fillRect/>
          </a:stretch>
        </p:blipFill>
        <p:spPr>
          <a:xfrm>
            <a:off x="0" y="1390"/>
            <a:ext cx="12192000" cy="6855220"/>
          </a:xfrm>
          <a:prstGeom prst="rect">
            <a:avLst/>
          </a:prstGeom>
        </p:spPr>
      </p:pic>
      <p:pic>
        <p:nvPicPr>
          <p:cNvPr id="17" name="Picture 16">
            <a:extLst>
              <a:ext uri="{FF2B5EF4-FFF2-40B4-BE49-F238E27FC236}">
                <a16:creationId xmlns:a16="http://schemas.microsoft.com/office/drawing/2014/main" id="{DCF33664-23DE-E6D3-69A9-4902145D3788}"/>
              </a:ext>
            </a:extLst>
          </p:cNvPr>
          <p:cNvPicPr>
            <a:picLocks noChangeAspect="1"/>
          </p:cNvPicPr>
          <p:nvPr/>
        </p:nvPicPr>
        <p:blipFill>
          <a:blip r:embed="rId2"/>
          <a:stretch>
            <a:fillRect/>
          </a:stretch>
        </p:blipFill>
        <p:spPr>
          <a:xfrm>
            <a:off x="0" y="1390"/>
            <a:ext cx="12192000" cy="6855220"/>
          </a:xfrm>
          <a:prstGeom prst="rect">
            <a:avLst/>
          </a:prstGeom>
        </p:spPr>
      </p:pic>
      <p:pic>
        <p:nvPicPr>
          <p:cNvPr id="19" name="Picture 18">
            <a:extLst>
              <a:ext uri="{FF2B5EF4-FFF2-40B4-BE49-F238E27FC236}">
                <a16:creationId xmlns:a16="http://schemas.microsoft.com/office/drawing/2014/main" id="{941F8A92-20B9-605B-31AC-33D284AF96F4}"/>
              </a:ext>
            </a:extLst>
          </p:cNvPr>
          <p:cNvPicPr>
            <a:picLocks noChangeAspect="1"/>
          </p:cNvPicPr>
          <p:nvPr/>
        </p:nvPicPr>
        <p:blipFill>
          <a:blip r:embed="rId3"/>
          <a:stretch>
            <a:fillRect/>
          </a:stretch>
        </p:blipFill>
        <p:spPr>
          <a:xfrm>
            <a:off x="16595" y="0"/>
            <a:ext cx="12158809" cy="6858000"/>
          </a:xfrm>
          <a:prstGeom prst="rect">
            <a:avLst/>
          </a:prstGeom>
        </p:spPr>
      </p:pic>
      <p:pic>
        <p:nvPicPr>
          <p:cNvPr id="21" name="Picture 20">
            <a:extLst>
              <a:ext uri="{FF2B5EF4-FFF2-40B4-BE49-F238E27FC236}">
                <a16:creationId xmlns:a16="http://schemas.microsoft.com/office/drawing/2014/main" id="{A6456F26-96AA-9818-ADE0-828F1B6F43BB}"/>
              </a:ext>
            </a:extLst>
          </p:cNvPr>
          <p:cNvPicPr>
            <a:picLocks noChangeAspect="1"/>
          </p:cNvPicPr>
          <p:nvPr/>
        </p:nvPicPr>
        <p:blipFill>
          <a:blip r:embed="rId4"/>
          <a:stretch>
            <a:fillRect/>
          </a:stretch>
        </p:blipFill>
        <p:spPr>
          <a:xfrm>
            <a:off x="0" y="20450"/>
            <a:ext cx="12192000" cy="6817100"/>
          </a:xfrm>
          <a:prstGeom prst="rect">
            <a:avLst/>
          </a:prstGeom>
        </p:spPr>
      </p:pic>
      <p:pic>
        <p:nvPicPr>
          <p:cNvPr id="23" name="Picture 22">
            <a:extLst>
              <a:ext uri="{FF2B5EF4-FFF2-40B4-BE49-F238E27FC236}">
                <a16:creationId xmlns:a16="http://schemas.microsoft.com/office/drawing/2014/main" id="{4A941085-BE30-B87E-1F00-2053B709D033}"/>
              </a:ext>
            </a:extLst>
          </p:cNvPr>
          <p:cNvPicPr>
            <a:picLocks noChangeAspect="1"/>
          </p:cNvPicPr>
          <p:nvPr/>
        </p:nvPicPr>
        <p:blipFill>
          <a:blip r:embed="rId5"/>
          <a:stretch>
            <a:fillRect/>
          </a:stretch>
        </p:blipFill>
        <p:spPr>
          <a:xfrm>
            <a:off x="16595" y="0"/>
            <a:ext cx="12158809" cy="6858000"/>
          </a:xfrm>
          <a:prstGeom prst="rect">
            <a:avLst/>
          </a:prstGeom>
        </p:spPr>
      </p:pic>
      <p:pic>
        <p:nvPicPr>
          <p:cNvPr id="25" name="Picture 24">
            <a:extLst>
              <a:ext uri="{FF2B5EF4-FFF2-40B4-BE49-F238E27FC236}">
                <a16:creationId xmlns:a16="http://schemas.microsoft.com/office/drawing/2014/main" id="{08017509-0037-9416-4D11-A962B39C93D3}"/>
              </a:ext>
            </a:extLst>
          </p:cNvPr>
          <p:cNvPicPr>
            <a:picLocks noChangeAspect="1"/>
          </p:cNvPicPr>
          <p:nvPr/>
        </p:nvPicPr>
        <p:blipFill>
          <a:blip r:embed="rId6"/>
          <a:stretch>
            <a:fillRect/>
          </a:stretch>
        </p:blipFill>
        <p:spPr>
          <a:xfrm>
            <a:off x="0" y="103042"/>
            <a:ext cx="12192000" cy="6651915"/>
          </a:xfrm>
          <a:prstGeom prst="rect">
            <a:avLst/>
          </a:prstGeom>
        </p:spPr>
      </p:pic>
      <p:pic>
        <p:nvPicPr>
          <p:cNvPr id="27" name="Picture 26">
            <a:extLst>
              <a:ext uri="{FF2B5EF4-FFF2-40B4-BE49-F238E27FC236}">
                <a16:creationId xmlns:a16="http://schemas.microsoft.com/office/drawing/2014/main" id="{EA68333C-C819-1CCE-49F5-EAB78E1ABA0B}"/>
              </a:ext>
            </a:extLst>
          </p:cNvPr>
          <p:cNvPicPr>
            <a:picLocks noChangeAspect="1"/>
          </p:cNvPicPr>
          <p:nvPr/>
        </p:nvPicPr>
        <p:blipFill>
          <a:blip r:embed="rId7"/>
          <a:stretch>
            <a:fillRect/>
          </a:stretch>
        </p:blipFill>
        <p:spPr>
          <a:xfrm>
            <a:off x="0" y="1390"/>
            <a:ext cx="12192000" cy="6855220"/>
          </a:xfrm>
          <a:prstGeom prst="rect">
            <a:avLst/>
          </a:prstGeom>
        </p:spPr>
      </p:pic>
      <p:pic>
        <p:nvPicPr>
          <p:cNvPr id="29" name="Picture 28">
            <a:extLst>
              <a:ext uri="{FF2B5EF4-FFF2-40B4-BE49-F238E27FC236}">
                <a16:creationId xmlns:a16="http://schemas.microsoft.com/office/drawing/2014/main" id="{393C1D31-28EE-0397-E477-D2B8D30F57EF}"/>
              </a:ext>
            </a:extLst>
          </p:cNvPr>
          <p:cNvPicPr>
            <a:picLocks noChangeAspect="1"/>
          </p:cNvPicPr>
          <p:nvPr/>
        </p:nvPicPr>
        <p:blipFill>
          <a:blip r:embed="rId8"/>
          <a:stretch>
            <a:fillRect/>
          </a:stretch>
        </p:blipFill>
        <p:spPr>
          <a:xfrm>
            <a:off x="0" y="1390"/>
            <a:ext cx="12192000" cy="6855220"/>
          </a:xfrm>
          <a:prstGeom prst="rect">
            <a:avLst/>
          </a:prstGeom>
        </p:spPr>
      </p:pic>
    </p:spTree>
    <p:extLst>
      <p:ext uri="{BB962C8B-B14F-4D97-AF65-F5344CB8AC3E}">
        <p14:creationId xmlns:p14="http://schemas.microsoft.com/office/powerpoint/2010/main" val="1992774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7461902" y="208344"/>
            <a:ext cx="4297099" cy="1203767"/>
          </a:xfrm>
        </p:spPr>
        <p:txBody>
          <a:bodyPr wrap="square" anchor="b">
            <a:normAutofit fontScale="90000"/>
          </a:bodyPr>
          <a:lstStyle/>
          <a:p>
            <a:r>
              <a:rPr lang="en-US" sz="6000"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a:xfrm>
            <a:off x="7627716" y="1689904"/>
            <a:ext cx="4131285" cy="5168096"/>
          </a:xfrm>
        </p:spPr>
        <p:txBody>
          <a:bodyPr>
            <a:normAutofit fontScale="85000" lnSpcReduction="1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3000" b="1" u="sng" dirty="0"/>
              <a:t>BY:- SHASHWAT SINGH</a:t>
            </a:r>
          </a:p>
          <a:p>
            <a:endParaRPr lang="en-US" dirty="0"/>
          </a:p>
          <a:p>
            <a:endParaRPr lang="en-US" dirty="0"/>
          </a:p>
        </p:txBody>
      </p:sp>
      <p:pic>
        <p:nvPicPr>
          <p:cNvPr id="7" name="Picture 6">
            <a:extLst>
              <a:ext uri="{FF2B5EF4-FFF2-40B4-BE49-F238E27FC236}">
                <a16:creationId xmlns:a16="http://schemas.microsoft.com/office/drawing/2014/main" id="{17D5ED95-1100-094C-6FF7-3BE2C6AC31E2}"/>
              </a:ext>
            </a:extLst>
          </p:cNvPr>
          <p:cNvPicPr>
            <a:picLocks noChangeAspect="1"/>
          </p:cNvPicPr>
          <p:nvPr/>
        </p:nvPicPr>
        <p:blipFill>
          <a:blip r:embed="rId3"/>
          <a:stretch>
            <a:fillRect/>
          </a:stretch>
        </p:blipFill>
        <p:spPr>
          <a:xfrm>
            <a:off x="7778187" y="1689904"/>
            <a:ext cx="3779134" cy="3755985"/>
          </a:xfrm>
          <a:prstGeom prst="rect">
            <a:avLst/>
          </a:prstGeom>
        </p:spPr>
      </p:pic>
    </p:spTree>
    <p:extLst>
      <p:ext uri="{BB962C8B-B14F-4D97-AF65-F5344CB8AC3E}">
        <p14:creationId xmlns:p14="http://schemas.microsoft.com/office/powerpoint/2010/main" val="3103683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48C0A-F532-87F9-2318-0570ADF145FB}"/>
              </a:ext>
            </a:extLst>
          </p:cNvPr>
          <p:cNvSpPr>
            <a:spLocks noGrp="1"/>
          </p:cNvSpPr>
          <p:nvPr>
            <p:ph type="title"/>
          </p:nvPr>
        </p:nvSpPr>
        <p:spPr>
          <a:xfrm>
            <a:off x="0" y="1"/>
            <a:ext cx="12192000" cy="1527858"/>
          </a:xfrm>
        </p:spPr>
        <p:txBody>
          <a:bodyPr/>
          <a:lstStyle/>
          <a:p>
            <a:r>
              <a:rPr lang="en-US" sz="3600" b="1" u="sng" dirty="0"/>
              <a:t>TABLE OF CONTENTS</a:t>
            </a:r>
          </a:p>
        </p:txBody>
      </p:sp>
      <p:graphicFrame>
        <p:nvGraphicFramePr>
          <p:cNvPr id="10" name="Content Placeholder 3">
            <a:extLst>
              <a:ext uri="{FF2B5EF4-FFF2-40B4-BE49-F238E27FC236}">
                <a16:creationId xmlns:a16="http://schemas.microsoft.com/office/drawing/2014/main" id="{8E7DC65E-B0D7-37FB-7465-F1881B2FE5A8}"/>
              </a:ext>
            </a:extLst>
          </p:cNvPr>
          <p:cNvGraphicFramePr>
            <a:graphicFrameLocks noGrp="1"/>
          </p:cNvGraphicFramePr>
          <p:nvPr>
            <p:ph type="tbl" sz="quarter" idx="4294967295"/>
            <p:extLst>
              <p:ext uri="{D42A27DB-BD31-4B8C-83A1-F6EECF244321}">
                <p14:modId xmlns:p14="http://schemas.microsoft.com/office/powerpoint/2010/main" val="1202920407"/>
              </p:ext>
            </p:extLst>
          </p:nvPr>
        </p:nvGraphicFramePr>
        <p:xfrm>
          <a:off x="13970900" y="4663440"/>
          <a:ext cx="833120" cy="2194560"/>
        </p:xfrm>
        <a:graphic>
          <a:graphicData uri="http://schemas.openxmlformats.org/drawingml/2006/table">
            <a:tbl>
              <a:tblPr firstRow="1" bandRow="1">
                <a:tableStyleId>{0505E3EF-67EA-436B-97B2-0124C06EBD24}</a:tableStyleId>
              </a:tblPr>
              <a:tblGrid>
                <a:gridCol w="208280">
                  <a:extLst>
                    <a:ext uri="{9D8B030D-6E8A-4147-A177-3AD203B41FA5}">
                      <a16:colId xmlns:a16="http://schemas.microsoft.com/office/drawing/2014/main" val="3473963133"/>
                    </a:ext>
                  </a:extLst>
                </a:gridCol>
                <a:gridCol w="208280">
                  <a:extLst>
                    <a:ext uri="{9D8B030D-6E8A-4147-A177-3AD203B41FA5}">
                      <a16:colId xmlns:a16="http://schemas.microsoft.com/office/drawing/2014/main" val="3896826281"/>
                    </a:ext>
                  </a:extLst>
                </a:gridCol>
                <a:gridCol w="208280">
                  <a:extLst>
                    <a:ext uri="{9D8B030D-6E8A-4147-A177-3AD203B41FA5}">
                      <a16:colId xmlns:a16="http://schemas.microsoft.com/office/drawing/2014/main" val="1391671866"/>
                    </a:ext>
                  </a:extLst>
                </a:gridCol>
                <a:gridCol w="208280">
                  <a:extLst>
                    <a:ext uri="{9D8B030D-6E8A-4147-A177-3AD203B41FA5}">
                      <a16:colId xmlns:a16="http://schemas.microsoft.com/office/drawing/2014/main" val="3820157022"/>
                    </a:ext>
                  </a:extLst>
                </a:gridCol>
              </a:tblGrid>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351472789"/>
                  </a:ext>
                </a:extLst>
              </a:tr>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634366626"/>
                  </a:ext>
                </a:extLst>
              </a:tr>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436991230"/>
                  </a:ext>
                </a:extLst>
              </a:tr>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751191369"/>
                  </a:ext>
                </a:extLst>
              </a:tr>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462230751"/>
                  </a:ext>
                </a:extLst>
              </a:tr>
              <a:tr h="36576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938868212"/>
                  </a:ext>
                </a:extLst>
              </a:tr>
            </a:tbl>
          </a:graphicData>
        </a:graphic>
      </p:graphicFrame>
      <p:graphicFrame>
        <p:nvGraphicFramePr>
          <p:cNvPr id="3" name="Table 2">
            <a:extLst>
              <a:ext uri="{FF2B5EF4-FFF2-40B4-BE49-F238E27FC236}">
                <a16:creationId xmlns:a16="http://schemas.microsoft.com/office/drawing/2014/main" id="{8F789BE0-98E3-AB52-8809-836BD643001C}"/>
              </a:ext>
            </a:extLst>
          </p:cNvPr>
          <p:cNvGraphicFramePr>
            <a:graphicFrameLocks noGrp="1"/>
          </p:cNvGraphicFramePr>
          <p:nvPr>
            <p:extLst>
              <p:ext uri="{D42A27DB-BD31-4B8C-83A1-F6EECF244321}">
                <p14:modId xmlns:p14="http://schemas.microsoft.com/office/powerpoint/2010/main" val="584140700"/>
              </p:ext>
            </p:extLst>
          </p:nvPr>
        </p:nvGraphicFramePr>
        <p:xfrm>
          <a:off x="138896" y="1099594"/>
          <a:ext cx="12053103" cy="3345088"/>
        </p:xfrm>
        <a:graphic>
          <a:graphicData uri="http://schemas.openxmlformats.org/drawingml/2006/table">
            <a:tbl>
              <a:tblPr firstRow="1" bandRow="1">
                <a:tableStyleId>{0505E3EF-67EA-436B-97B2-0124C06EBD24}</a:tableStyleId>
              </a:tblPr>
              <a:tblGrid>
                <a:gridCol w="4017701">
                  <a:extLst>
                    <a:ext uri="{9D8B030D-6E8A-4147-A177-3AD203B41FA5}">
                      <a16:colId xmlns:a16="http://schemas.microsoft.com/office/drawing/2014/main" val="1710855375"/>
                    </a:ext>
                  </a:extLst>
                </a:gridCol>
                <a:gridCol w="4017701">
                  <a:extLst>
                    <a:ext uri="{9D8B030D-6E8A-4147-A177-3AD203B41FA5}">
                      <a16:colId xmlns:a16="http://schemas.microsoft.com/office/drawing/2014/main" val="1843857597"/>
                    </a:ext>
                  </a:extLst>
                </a:gridCol>
                <a:gridCol w="4017701">
                  <a:extLst>
                    <a:ext uri="{9D8B030D-6E8A-4147-A177-3AD203B41FA5}">
                      <a16:colId xmlns:a16="http://schemas.microsoft.com/office/drawing/2014/main" val="3447690778"/>
                    </a:ext>
                  </a:extLst>
                </a:gridCol>
              </a:tblGrid>
              <a:tr h="418136">
                <a:tc>
                  <a:txBody>
                    <a:bodyPr/>
                    <a:lstStyle/>
                    <a:p>
                      <a:r>
                        <a:rPr lang="en-US" dirty="0"/>
                        <a:t>   SERIAL  NUMBER</a:t>
                      </a:r>
                    </a:p>
                  </a:txBody>
                  <a:tcPr/>
                </a:tc>
                <a:tc>
                  <a:txBody>
                    <a:bodyPr/>
                    <a:lstStyle/>
                    <a:p>
                      <a:r>
                        <a:rPr lang="en-US" dirty="0"/>
                        <a:t>                       TITLE</a:t>
                      </a:r>
                    </a:p>
                  </a:txBody>
                  <a:tcPr/>
                </a:tc>
                <a:tc>
                  <a:txBody>
                    <a:bodyPr/>
                    <a:lstStyle/>
                    <a:p>
                      <a:r>
                        <a:rPr lang="en-US" dirty="0"/>
                        <a:t>   PAGE NUMBER</a:t>
                      </a:r>
                    </a:p>
                  </a:txBody>
                  <a:tcPr/>
                </a:tc>
                <a:extLst>
                  <a:ext uri="{0D108BD9-81ED-4DB2-BD59-A6C34878D82A}">
                    <a16:rowId xmlns:a16="http://schemas.microsoft.com/office/drawing/2014/main" val="2052123400"/>
                  </a:ext>
                </a:extLst>
              </a:tr>
              <a:tr h="418136">
                <a:tc>
                  <a:txBody>
                    <a:bodyPr/>
                    <a:lstStyle/>
                    <a:p>
                      <a:r>
                        <a:rPr lang="en-US" dirty="0"/>
                        <a:t>                1.</a:t>
                      </a:r>
                    </a:p>
                  </a:txBody>
                  <a:tcPr/>
                </a:tc>
                <a:tc>
                  <a:txBody>
                    <a:bodyPr/>
                    <a:lstStyle/>
                    <a:p>
                      <a:r>
                        <a:rPr lang="en-US" dirty="0"/>
                        <a:t>                    ABSTRACT</a:t>
                      </a:r>
                    </a:p>
                  </a:txBody>
                  <a:tcPr/>
                </a:tc>
                <a:tc>
                  <a:txBody>
                    <a:bodyPr/>
                    <a:lstStyle/>
                    <a:p>
                      <a:r>
                        <a:rPr lang="en-US" dirty="0"/>
                        <a:t>                 1</a:t>
                      </a:r>
                    </a:p>
                  </a:txBody>
                  <a:tcPr/>
                </a:tc>
                <a:extLst>
                  <a:ext uri="{0D108BD9-81ED-4DB2-BD59-A6C34878D82A}">
                    <a16:rowId xmlns:a16="http://schemas.microsoft.com/office/drawing/2014/main" val="3664699883"/>
                  </a:ext>
                </a:extLst>
              </a:tr>
              <a:tr h="418136">
                <a:tc>
                  <a:txBody>
                    <a:bodyPr/>
                    <a:lstStyle/>
                    <a:p>
                      <a:r>
                        <a:rPr lang="en-US" dirty="0"/>
                        <a:t>                2.</a:t>
                      </a:r>
                    </a:p>
                  </a:txBody>
                  <a:tcPr/>
                </a:tc>
                <a:tc>
                  <a:txBody>
                    <a:bodyPr/>
                    <a:lstStyle/>
                    <a:p>
                      <a:r>
                        <a:rPr lang="en-US" dirty="0"/>
                        <a:t>               INTRODUCTION</a:t>
                      </a:r>
                    </a:p>
                  </a:txBody>
                  <a:tcPr/>
                </a:tc>
                <a:tc>
                  <a:txBody>
                    <a:bodyPr/>
                    <a:lstStyle/>
                    <a:p>
                      <a:r>
                        <a:rPr lang="en-US" dirty="0"/>
                        <a:t>                 2</a:t>
                      </a:r>
                    </a:p>
                  </a:txBody>
                  <a:tcPr/>
                </a:tc>
                <a:extLst>
                  <a:ext uri="{0D108BD9-81ED-4DB2-BD59-A6C34878D82A}">
                    <a16:rowId xmlns:a16="http://schemas.microsoft.com/office/drawing/2014/main" val="2231632919"/>
                  </a:ext>
                </a:extLst>
              </a:tr>
              <a:tr h="418136">
                <a:tc>
                  <a:txBody>
                    <a:bodyPr/>
                    <a:lstStyle/>
                    <a:p>
                      <a:r>
                        <a:rPr lang="en-US" dirty="0"/>
                        <a:t>                3.</a:t>
                      </a:r>
                    </a:p>
                  </a:txBody>
                  <a:tcPr/>
                </a:tc>
                <a:tc>
                  <a:txBody>
                    <a:bodyPr/>
                    <a:lstStyle/>
                    <a:p>
                      <a:r>
                        <a:rPr lang="en-US" dirty="0"/>
                        <a:t>                  OBJECTIVES</a:t>
                      </a:r>
                    </a:p>
                  </a:txBody>
                  <a:tcPr/>
                </a:tc>
                <a:tc>
                  <a:txBody>
                    <a:bodyPr/>
                    <a:lstStyle/>
                    <a:p>
                      <a:r>
                        <a:rPr lang="en-US" dirty="0"/>
                        <a:t>                 3</a:t>
                      </a:r>
                    </a:p>
                  </a:txBody>
                  <a:tcPr/>
                </a:tc>
                <a:extLst>
                  <a:ext uri="{0D108BD9-81ED-4DB2-BD59-A6C34878D82A}">
                    <a16:rowId xmlns:a16="http://schemas.microsoft.com/office/drawing/2014/main" val="2843900734"/>
                  </a:ext>
                </a:extLst>
              </a:tr>
              <a:tr h="418136">
                <a:tc>
                  <a:txBody>
                    <a:bodyPr/>
                    <a:lstStyle/>
                    <a:p>
                      <a:r>
                        <a:rPr lang="en-US" dirty="0"/>
                        <a:t>                4.</a:t>
                      </a:r>
                    </a:p>
                  </a:txBody>
                  <a:tcPr/>
                </a:tc>
                <a:tc>
                  <a:txBody>
                    <a:bodyPr/>
                    <a:lstStyle/>
                    <a:p>
                      <a:r>
                        <a:rPr lang="en-US" dirty="0"/>
                        <a:t>                    MODULES</a:t>
                      </a:r>
                    </a:p>
                  </a:txBody>
                  <a:tcPr/>
                </a:tc>
                <a:tc>
                  <a:txBody>
                    <a:bodyPr/>
                    <a:lstStyle/>
                    <a:p>
                      <a:r>
                        <a:rPr lang="en-US" dirty="0"/>
                        <a:t>                 4</a:t>
                      </a:r>
                    </a:p>
                  </a:txBody>
                  <a:tcPr/>
                </a:tc>
                <a:extLst>
                  <a:ext uri="{0D108BD9-81ED-4DB2-BD59-A6C34878D82A}">
                    <a16:rowId xmlns:a16="http://schemas.microsoft.com/office/drawing/2014/main" val="472463095"/>
                  </a:ext>
                </a:extLst>
              </a:tr>
              <a:tr h="418136">
                <a:tc>
                  <a:txBody>
                    <a:bodyPr/>
                    <a:lstStyle/>
                    <a:p>
                      <a:r>
                        <a:rPr lang="en-US" dirty="0"/>
                        <a:t>                5.</a:t>
                      </a:r>
                    </a:p>
                  </a:txBody>
                  <a:tcPr/>
                </a:tc>
                <a:tc>
                  <a:txBody>
                    <a:bodyPr/>
                    <a:lstStyle/>
                    <a:p>
                      <a:r>
                        <a:rPr lang="en-US" dirty="0"/>
                        <a:t>                     BENEFITS</a:t>
                      </a:r>
                    </a:p>
                  </a:txBody>
                  <a:tcPr/>
                </a:tc>
                <a:tc>
                  <a:txBody>
                    <a:bodyPr/>
                    <a:lstStyle/>
                    <a:p>
                      <a:r>
                        <a:rPr lang="en-US" dirty="0"/>
                        <a:t>                 5</a:t>
                      </a:r>
                    </a:p>
                  </a:txBody>
                  <a:tcPr/>
                </a:tc>
                <a:extLst>
                  <a:ext uri="{0D108BD9-81ED-4DB2-BD59-A6C34878D82A}">
                    <a16:rowId xmlns:a16="http://schemas.microsoft.com/office/drawing/2014/main" val="2424548573"/>
                  </a:ext>
                </a:extLst>
              </a:tr>
              <a:tr h="418136">
                <a:tc>
                  <a:txBody>
                    <a:bodyPr/>
                    <a:lstStyle/>
                    <a:p>
                      <a:r>
                        <a:rPr lang="en-US" dirty="0"/>
                        <a:t>                6.</a:t>
                      </a:r>
                    </a:p>
                  </a:txBody>
                  <a:tcPr/>
                </a:tc>
                <a:tc>
                  <a:txBody>
                    <a:bodyPr/>
                    <a:lstStyle/>
                    <a:p>
                      <a:r>
                        <a:rPr lang="en-US" dirty="0"/>
                        <a:t>         SYSTEM REQUIREMENTS</a:t>
                      </a:r>
                    </a:p>
                  </a:txBody>
                  <a:tcPr/>
                </a:tc>
                <a:tc>
                  <a:txBody>
                    <a:bodyPr/>
                    <a:lstStyle/>
                    <a:p>
                      <a:r>
                        <a:rPr lang="en-US" dirty="0"/>
                        <a:t>                 6</a:t>
                      </a:r>
                    </a:p>
                  </a:txBody>
                  <a:tcPr/>
                </a:tc>
                <a:extLst>
                  <a:ext uri="{0D108BD9-81ED-4DB2-BD59-A6C34878D82A}">
                    <a16:rowId xmlns:a16="http://schemas.microsoft.com/office/drawing/2014/main" val="4082137099"/>
                  </a:ext>
                </a:extLst>
              </a:tr>
              <a:tr h="418136">
                <a:tc>
                  <a:txBody>
                    <a:bodyPr/>
                    <a:lstStyle/>
                    <a:p>
                      <a:r>
                        <a:rPr lang="en-US" dirty="0"/>
                        <a:t>                7.</a:t>
                      </a:r>
                    </a:p>
                  </a:txBody>
                  <a:tcPr/>
                </a:tc>
                <a:tc>
                  <a:txBody>
                    <a:bodyPr/>
                    <a:lstStyle/>
                    <a:p>
                      <a:r>
                        <a:rPr lang="en-US" dirty="0"/>
                        <a:t>           DATA FLOW DIAGRAM</a:t>
                      </a:r>
                    </a:p>
                  </a:txBody>
                  <a:tcPr/>
                </a:tc>
                <a:tc>
                  <a:txBody>
                    <a:bodyPr/>
                    <a:lstStyle/>
                    <a:p>
                      <a:r>
                        <a:rPr lang="en-US" dirty="0"/>
                        <a:t>                 7</a:t>
                      </a:r>
                    </a:p>
                  </a:txBody>
                  <a:tcPr/>
                </a:tc>
                <a:extLst>
                  <a:ext uri="{0D108BD9-81ED-4DB2-BD59-A6C34878D82A}">
                    <a16:rowId xmlns:a16="http://schemas.microsoft.com/office/drawing/2014/main" val="1031185084"/>
                  </a:ext>
                </a:extLst>
              </a:tr>
            </a:tbl>
          </a:graphicData>
        </a:graphic>
      </p:graphicFrame>
      <p:graphicFrame>
        <p:nvGraphicFramePr>
          <p:cNvPr id="4" name="Table 3">
            <a:extLst>
              <a:ext uri="{FF2B5EF4-FFF2-40B4-BE49-F238E27FC236}">
                <a16:creationId xmlns:a16="http://schemas.microsoft.com/office/drawing/2014/main" id="{FB3DABAE-9DCE-1106-4C05-41ACF850DF1A}"/>
              </a:ext>
            </a:extLst>
          </p:cNvPr>
          <p:cNvGraphicFramePr>
            <a:graphicFrameLocks noGrp="1"/>
          </p:cNvGraphicFramePr>
          <p:nvPr>
            <p:extLst>
              <p:ext uri="{D42A27DB-BD31-4B8C-83A1-F6EECF244321}">
                <p14:modId xmlns:p14="http://schemas.microsoft.com/office/powerpoint/2010/main" val="3899449921"/>
              </p:ext>
            </p:extLst>
          </p:nvPr>
        </p:nvGraphicFramePr>
        <p:xfrm>
          <a:off x="138895" y="4400184"/>
          <a:ext cx="12053106" cy="1527860"/>
        </p:xfrm>
        <a:graphic>
          <a:graphicData uri="http://schemas.openxmlformats.org/drawingml/2006/table">
            <a:tbl>
              <a:tblPr firstRow="1" bandRow="1">
                <a:tableStyleId>{0505E3EF-67EA-436B-97B2-0124C06EBD24}</a:tableStyleId>
              </a:tblPr>
              <a:tblGrid>
                <a:gridCol w="4017702">
                  <a:extLst>
                    <a:ext uri="{9D8B030D-6E8A-4147-A177-3AD203B41FA5}">
                      <a16:colId xmlns:a16="http://schemas.microsoft.com/office/drawing/2014/main" val="2123525181"/>
                    </a:ext>
                  </a:extLst>
                </a:gridCol>
                <a:gridCol w="4017702">
                  <a:extLst>
                    <a:ext uri="{9D8B030D-6E8A-4147-A177-3AD203B41FA5}">
                      <a16:colId xmlns:a16="http://schemas.microsoft.com/office/drawing/2014/main" val="218923771"/>
                    </a:ext>
                  </a:extLst>
                </a:gridCol>
                <a:gridCol w="4017702">
                  <a:extLst>
                    <a:ext uri="{9D8B030D-6E8A-4147-A177-3AD203B41FA5}">
                      <a16:colId xmlns:a16="http://schemas.microsoft.com/office/drawing/2014/main" val="2109560107"/>
                    </a:ext>
                  </a:extLst>
                </a:gridCol>
              </a:tblGrid>
              <a:tr h="381965">
                <a:tc>
                  <a:txBody>
                    <a:bodyPr/>
                    <a:lstStyle/>
                    <a:p>
                      <a:r>
                        <a:rPr lang="en-US" dirty="0"/>
                        <a:t>       </a:t>
                      </a:r>
                      <a:r>
                        <a:rPr lang="en-US" b="0" dirty="0"/>
                        <a:t>         8.</a:t>
                      </a:r>
                      <a:r>
                        <a:rPr lang="en-US" dirty="0"/>
                        <a:t>         </a:t>
                      </a:r>
                    </a:p>
                  </a:txBody>
                  <a:tcPr/>
                </a:tc>
                <a:tc>
                  <a:txBody>
                    <a:bodyPr/>
                    <a:lstStyle/>
                    <a:p>
                      <a:r>
                        <a:rPr lang="en-US" dirty="0"/>
                        <a:t>   </a:t>
                      </a:r>
                      <a:r>
                        <a:rPr lang="en-US" b="0" dirty="0"/>
                        <a:t>ENTITY RELATIONSHIP DIAGRAM</a:t>
                      </a:r>
                      <a:endParaRPr lang="en-US" dirty="0"/>
                    </a:p>
                  </a:txBody>
                  <a:tcPr/>
                </a:tc>
                <a:tc>
                  <a:txBody>
                    <a:bodyPr/>
                    <a:lstStyle/>
                    <a:p>
                      <a:r>
                        <a:rPr lang="en-US" b="0" dirty="0"/>
                        <a:t>                 8</a:t>
                      </a:r>
                    </a:p>
                  </a:txBody>
                  <a:tcPr/>
                </a:tc>
                <a:extLst>
                  <a:ext uri="{0D108BD9-81ED-4DB2-BD59-A6C34878D82A}">
                    <a16:rowId xmlns:a16="http://schemas.microsoft.com/office/drawing/2014/main" val="1592795175"/>
                  </a:ext>
                </a:extLst>
              </a:tr>
              <a:tr h="381965">
                <a:tc>
                  <a:txBody>
                    <a:bodyPr/>
                    <a:lstStyle/>
                    <a:p>
                      <a:r>
                        <a:rPr lang="en-US" dirty="0"/>
                        <a:t>                9.</a:t>
                      </a:r>
                    </a:p>
                  </a:txBody>
                  <a:tcPr/>
                </a:tc>
                <a:tc>
                  <a:txBody>
                    <a:bodyPr/>
                    <a:lstStyle/>
                    <a:p>
                      <a:r>
                        <a:rPr lang="en-US" dirty="0"/>
                        <a:t>              DATABASE DESIGN</a:t>
                      </a:r>
                    </a:p>
                  </a:txBody>
                  <a:tcPr/>
                </a:tc>
                <a:tc>
                  <a:txBody>
                    <a:bodyPr/>
                    <a:lstStyle/>
                    <a:p>
                      <a:r>
                        <a:rPr lang="en-US" dirty="0"/>
                        <a:t>                 9</a:t>
                      </a:r>
                    </a:p>
                  </a:txBody>
                  <a:tcPr/>
                </a:tc>
                <a:extLst>
                  <a:ext uri="{0D108BD9-81ED-4DB2-BD59-A6C34878D82A}">
                    <a16:rowId xmlns:a16="http://schemas.microsoft.com/office/drawing/2014/main" val="160034151"/>
                  </a:ext>
                </a:extLst>
              </a:tr>
              <a:tr h="381965">
                <a:tc>
                  <a:txBody>
                    <a:bodyPr/>
                    <a:lstStyle/>
                    <a:p>
                      <a:r>
                        <a:rPr lang="en-US" dirty="0"/>
                        <a:t>              10.</a:t>
                      </a:r>
                    </a:p>
                  </a:txBody>
                  <a:tcPr/>
                </a:tc>
                <a:tc>
                  <a:txBody>
                    <a:bodyPr/>
                    <a:lstStyle/>
                    <a:p>
                      <a:r>
                        <a:rPr lang="en-US" dirty="0"/>
                        <a:t>                 FUTURE SCOPE</a:t>
                      </a:r>
                    </a:p>
                  </a:txBody>
                  <a:tcPr/>
                </a:tc>
                <a:tc>
                  <a:txBody>
                    <a:bodyPr/>
                    <a:lstStyle/>
                    <a:p>
                      <a:r>
                        <a:rPr lang="en-US" dirty="0"/>
                        <a:t>               10</a:t>
                      </a:r>
                    </a:p>
                  </a:txBody>
                  <a:tcPr/>
                </a:tc>
                <a:extLst>
                  <a:ext uri="{0D108BD9-81ED-4DB2-BD59-A6C34878D82A}">
                    <a16:rowId xmlns:a16="http://schemas.microsoft.com/office/drawing/2014/main" val="4191793760"/>
                  </a:ext>
                </a:extLst>
              </a:tr>
              <a:tr h="381965">
                <a:tc>
                  <a:txBody>
                    <a:bodyPr/>
                    <a:lstStyle/>
                    <a:p>
                      <a:r>
                        <a:rPr lang="en-US" dirty="0"/>
                        <a:t>              11.</a:t>
                      </a:r>
                    </a:p>
                  </a:txBody>
                  <a:tcPr/>
                </a:tc>
                <a:tc>
                  <a:txBody>
                    <a:bodyPr/>
                    <a:lstStyle/>
                    <a:p>
                      <a:r>
                        <a:rPr lang="en-US" dirty="0"/>
                        <a:t>                  BIBLIOGRAPHY</a:t>
                      </a:r>
                    </a:p>
                  </a:txBody>
                  <a:tcPr/>
                </a:tc>
                <a:tc>
                  <a:txBody>
                    <a:bodyPr/>
                    <a:lstStyle/>
                    <a:p>
                      <a:r>
                        <a:rPr lang="en-US" dirty="0"/>
                        <a:t>               11</a:t>
                      </a:r>
                    </a:p>
                  </a:txBody>
                  <a:tcPr/>
                </a:tc>
                <a:extLst>
                  <a:ext uri="{0D108BD9-81ED-4DB2-BD59-A6C34878D82A}">
                    <a16:rowId xmlns:a16="http://schemas.microsoft.com/office/drawing/2014/main" val="2588225622"/>
                  </a:ext>
                </a:extLst>
              </a:tr>
            </a:tbl>
          </a:graphicData>
        </a:graphic>
      </p:graphicFrame>
      <p:graphicFrame>
        <p:nvGraphicFramePr>
          <p:cNvPr id="5" name="Table 4">
            <a:extLst>
              <a:ext uri="{FF2B5EF4-FFF2-40B4-BE49-F238E27FC236}">
                <a16:creationId xmlns:a16="http://schemas.microsoft.com/office/drawing/2014/main" id="{B564CD18-08BE-6409-E8DC-7CBE5B5CBE9D}"/>
              </a:ext>
            </a:extLst>
          </p:cNvPr>
          <p:cNvGraphicFramePr>
            <a:graphicFrameLocks noGrp="1"/>
          </p:cNvGraphicFramePr>
          <p:nvPr>
            <p:extLst>
              <p:ext uri="{D42A27DB-BD31-4B8C-83A1-F6EECF244321}">
                <p14:modId xmlns:p14="http://schemas.microsoft.com/office/powerpoint/2010/main" val="1360532142"/>
              </p:ext>
            </p:extLst>
          </p:nvPr>
        </p:nvGraphicFramePr>
        <p:xfrm>
          <a:off x="138895" y="5928044"/>
          <a:ext cx="12053103" cy="370840"/>
        </p:xfrm>
        <a:graphic>
          <a:graphicData uri="http://schemas.openxmlformats.org/drawingml/2006/table">
            <a:tbl>
              <a:tblPr firstRow="1" bandRow="1">
                <a:tableStyleId>{0505E3EF-67EA-436B-97B2-0124C06EBD24}</a:tableStyleId>
              </a:tblPr>
              <a:tblGrid>
                <a:gridCol w="4017701">
                  <a:extLst>
                    <a:ext uri="{9D8B030D-6E8A-4147-A177-3AD203B41FA5}">
                      <a16:colId xmlns:a16="http://schemas.microsoft.com/office/drawing/2014/main" val="3212288785"/>
                    </a:ext>
                  </a:extLst>
                </a:gridCol>
                <a:gridCol w="4017701">
                  <a:extLst>
                    <a:ext uri="{9D8B030D-6E8A-4147-A177-3AD203B41FA5}">
                      <a16:colId xmlns:a16="http://schemas.microsoft.com/office/drawing/2014/main" val="867727275"/>
                    </a:ext>
                  </a:extLst>
                </a:gridCol>
                <a:gridCol w="4017701">
                  <a:extLst>
                    <a:ext uri="{9D8B030D-6E8A-4147-A177-3AD203B41FA5}">
                      <a16:colId xmlns:a16="http://schemas.microsoft.com/office/drawing/2014/main" val="228483504"/>
                    </a:ext>
                  </a:extLst>
                </a:gridCol>
              </a:tblGrid>
              <a:tr h="370840">
                <a:tc>
                  <a:txBody>
                    <a:bodyPr/>
                    <a:lstStyle/>
                    <a:p>
                      <a:r>
                        <a:rPr lang="en-US" b="0" dirty="0"/>
                        <a:t>              12.</a:t>
                      </a:r>
                    </a:p>
                  </a:txBody>
                  <a:tcPr/>
                </a:tc>
                <a:tc>
                  <a:txBody>
                    <a:bodyPr/>
                    <a:lstStyle/>
                    <a:p>
                      <a:r>
                        <a:rPr lang="en-US" b="0" dirty="0"/>
                        <a:t>               USER INTERFACE</a:t>
                      </a:r>
                    </a:p>
                  </a:txBody>
                  <a:tcPr/>
                </a:tc>
                <a:tc>
                  <a:txBody>
                    <a:bodyPr/>
                    <a:lstStyle/>
                    <a:p>
                      <a:r>
                        <a:rPr lang="en-US" b="0" dirty="0"/>
                        <a:t>     12,13,14,15,16,17,18</a:t>
                      </a:r>
                    </a:p>
                  </a:txBody>
                  <a:tcPr/>
                </a:tc>
                <a:extLst>
                  <a:ext uri="{0D108BD9-81ED-4DB2-BD59-A6C34878D82A}">
                    <a16:rowId xmlns:a16="http://schemas.microsoft.com/office/drawing/2014/main" val="1772310131"/>
                  </a:ext>
                </a:extLst>
              </a:tr>
            </a:tbl>
          </a:graphicData>
        </a:graphic>
      </p:graphicFrame>
      <p:graphicFrame>
        <p:nvGraphicFramePr>
          <p:cNvPr id="6" name="Table 5">
            <a:extLst>
              <a:ext uri="{FF2B5EF4-FFF2-40B4-BE49-F238E27FC236}">
                <a16:creationId xmlns:a16="http://schemas.microsoft.com/office/drawing/2014/main" id="{0C077CD4-A7A1-5C37-581B-9DB1B675445B}"/>
              </a:ext>
            </a:extLst>
          </p:cNvPr>
          <p:cNvGraphicFramePr>
            <a:graphicFrameLocks noGrp="1"/>
          </p:cNvGraphicFramePr>
          <p:nvPr>
            <p:extLst>
              <p:ext uri="{D42A27DB-BD31-4B8C-83A1-F6EECF244321}">
                <p14:modId xmlns:p14="http://schemas.microsoft.com/office/powerpoint/2010/main" val="256615567"/>
              </p:ext>
            </p:extLst>
          </p:nvPr>
        </p:nvGraphicFramePr>
        <p:xfrm>
          <a:off x="138892" y="6298884"/>
          <a:ext cx="12053103" cy="370840"/>
        </p:xfrm>
        <a:graphic>
          <a:graphicData uri="http://schemas.openxmlformats.org/drawingml/2006/table">
            <a:tbl>
              <a:tblPr firstRow="1" bandRow="1">
                <a:tableStyleId>{0505E3EF-67EA-436B-97B2-0124C06EBD24}</a:tableStyleId>
              </a:tblPr>
              <a:tblGrid>
                <a:gridCol w="4017701">
                  <a:extLst>
                    <a:ext uri="{9D8B030D-6E8A-4147-A177-3AD203B41FA5}">
                      <a16:colId xmlns:a16="http://schemas.microsoft.com/office/drawing/2014/main" val="1232725524"/>
                    </a:ext>
                  </a:extLst>
                </a:gridCol>
                <a:gridCol w="4017701">
                  <a:extLst>
                    <a:ext uri="{9D8B030D-6E8A-4147-A177-3AD203B41FA5}">
                      <a16:colId xmlns:a16="http://schemas.microsoft.com/office/drawing/2014/main" val="3407898060"/>
                    </a:ext>
                  </a:extLst>
                </a:gridCol>
                <a:gridCol w="4017701">
                  <a:extLst>
                    <a:ext uri="{9D8B030D-6E8A-4147-A177-3AD203B41FA5}">
                      <a16:colId xmlns:a16="http://schemas.microsoft.com/office/drawing/2014/main" val="1083871587"/>
                    </a:ext>
                  </a:extLst>
                </a:gridCol>
              </a:tblGrid>
              <a:tr h="370840">
                <a:tc>
                  <a:txBody>
                    <a:bodyPr/>
                    <a:lstStyle/>
                    <a:p>
                      <a:r>
                        <a:rPr lang="en-US" dirty="0"/>
                        <a:t>              </a:t>
                      </a:r>
                      <a:r>
                        <a:rPr lang="en-US" b="0" dirty="0"/>
                        <a:t>13.</a:t>
                      </a:r>
                      <a:endParaRPr lang="en-US" dirty="0"/>
                    </a:p>
                  </a:txBody>
                  <a:tcPr/>
                </a:tc>
                <a:tc>
                  <a:txBody>
                    <a:bodyPr/>
                    <a:lstStyle/>
                    <a:p>
                      <a:r>
                        <a:rPr lang="en-US"/>
                        <a:t>                     </a:t>
                      </a:r>
                      <a:r>
                        <a:rPr lang="en-US" b="0"/>
                        <a:t>THANK YOU</a:t>
                      </a:r>
                      <a:endParaRPr lang="en-US" dirty="0"/>
                    </a:p>
                  </a:txBody>
                  <a:tcPr/>
                </a:tc>
                <a:tc>
                  <a:txBody>
                    <a:bodyPr/>
                    <a:lstStyle/>
                    <a:p>
                      <a:r>
                        <a:rPr lang="en-US" b="0" dirty="0"/>
                        <a:t>               19</a:t>
                      </a:r>
                    </a:p>
                  </a:txBody>
                  <a:tcPr/>
                </a:tc>
                <a:extLst>
                  <a:ext uri="{0D108BD9-81ED-4DB2-BD59-A6C34878D82A}">
                    <a16:rowId xmlns:a16="http://schemas.microsoft.com/office/drawing/2014/main" val="4021739310"/>
                  </a:ext>
                </a:extLst>
              </a:tr>
            </a:tbl>
          </a:graphicData>
        </a:graphic>
      </p:graphicFrame>
    </p:spTree>
    <p:extLst>
      <p:ext uri="{BB962C8B-B14F-4D97-AF65-F5344CB8AC3E}">
        <p14:creationId xmlns:p14="http://schemas.microsoft.com/office/powerpoint/2010/main" val="7437071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5A52-EB72-8381-9004-15EFA08A1549}"/>
              </a:ext>
            </a:extLst>
          </p:cNvPr>
          <p:cNvSpPr>
            <a:spLocks noGrp="1"/>
          </p:cNvSpPr>
          <p:nvPr>
            <p:ph type="title"/>
          </p:nvPr>
        </p:nvSpPr>
        <p:spPr>
          <a:xfrm>
            <a:off x="104173" y="395289"/>
            <a:ext cx="11473466" cy="6252618"/>
          </a:xfrm>
        </p:spPr>
        <p:txBody>
          <a:bodyPr/>
          <a:lstStyle/>
          <a:p>
            <a:pPr marL="0" marR="0">
              <a:spcBef>
                <a:spcPts val="0"/>
              </a:spcBef>
              <a:spcAft>
                <a:spcPts val="0"/>
              </a:spcAft>
            </a:pPr>
            <a:r>
              <a:rPr lang="en-US" dirty="0"/>
              <a:t>                                       </a:t>
            </a:r>
            <a:r>
              <a:rPr lang="en-US" b="1" u="sng" dirty="0"/>
              <a:t>ABSTRACT </a:t>
            </a:r>
            <a:br>
              <a:rPr lang="en-US" b="1" u="sng" dirty="0"/>
            </a:br>
            <a:br>
              <a:rPr lang="en-US" dirty="0"/>
            </a:br>
            <a:r>
              <a:rPr lang="en-US" sz="1800" dirty="0">
                <a:effectLst/>
                <a:latin typeface="Times New Roman" panose="02020603050405020304" pitchFamily="18" charset="0"/>
                <a:ea typeface="Times New Roman" panose="02020603050405020304" pitchFamily="18" charset="0"/>
              </a:rPr>
              <a:t> </a:t>
            </a:r>
            <a:br>
              <a:rPr lang="en-US" sz="1800" dirty="0">
                <a:effectLst/>
                <a:latin typeface="Times New Roman" panose="02020603050405020304" pitchFamily="18" charset="0"/>
                <a:ea typeface="Times New Roman" panose="02020603050405020304" pitchFamily="18" charset="0"/>
              </a:rPr>
            </a:br>
            <a:r>
              <a:rPr lang="en-US" sz="2800" dirty="0">
                <a:effectLst/>
                <a:latin typeface="Times New Roman" panose="02020603050405020304" pitchFamily="18" charset="0"/>
                <a:ea typeface="Times New Roman" panose="02020603050405020304" pitchFamily="18" charset="0"/>
              </a:rPr>
              <a:t>The Bank Management System is a web-based application designed to streamline banking operations, improve customer service, and enhance overall efficiency. The system will provide a user-friendly interface for customers, and administrators to manage accounts, transactions, and other banking services.</a:t>
            </a:r>
            <a:br>
              <a:rPr lang="en-US" sz="2800" dirty="0">
                <a:effectLst/>
                <a:latin typeface="Times New Roman" panose="02020603050405020304" pitchFamily="18" charset="0"/>
                <a:ea typeface="Times New Roman" panose="02020603050405020304" pitchFamily="18" charset="0"/>
              </a:rPr>
            </a:br>
            <a:br>
              <a:rPr lang="en-US" sz="2800" dirty="0">
                <a:effectLst/>
                <a:latin typeface="Times New Roman" panose="02020603050405020304" pitchFamily="18" charset="0"/>
                <a:ea typeface="Times New Roman" panose="02020603050405020304" pitchFamily="18" charset="0"/>
              </a:rPr>
            </a:br>
            <a:r>
              <a:rPr lang="en-US" sz="2800" dirty="0">
                <a:effectLst/>
                <a:latin typeface="Times New Roman" panose="02020603050405020304" pitchFamily="18" charset="0"/>
                <a:ea typeface="Times New Roman" panose="02020603050405020304" pitchFamily="18" charset="0"/>
              </a:rPr>
              <a:t>The project involves various operations similar to that of a bank but with more effective and hassle free method. Once your documents are verified you are good to go with features of bank offering operations like create account, update account, deposit, withdraw, apply for loan , repay loan and all the records will be updated to the admin. </a:t>
            </a:r>
            <a:br>
              <a:rPr lang="en-US" dirty="0"/>
            </a:br>
            <a:endParaRPr lang="en-US" dirty="0"/>
          </a:p>
        </p:txBody>
      </p:sp>
      <p:sp>
        <p:nvSpPr>
          <p:cNvPr id="3" name="Content Placeholder 2">
            <a:extLst>
              <a:ext uri="{FF2B5EF4-FFF2-40B4-BE49-F238E27FC236}">
                <a16:creationId xmlns:a16="http://schemas.microsoft.com/office/drawing/2014/main" id="{66377FFE-5575-F589-0B25-1907543616B3}"/>
              </a:ext>
            </a:extLst>
          </p:cNvPr>
          <p:cNvSpPr>
            <a:spLocks noGrp="1"/>
          </p:cNvSpPr>
          <p:nvPr>
            <p:ph sz="half" idx="1"/>
          </p:nvPr>
        </p:nvSpPr>
        <p:spPr>
          <a:xfrm>
            <a:off x="12017030" y="6551271"/>
            <a:ext cx="45719" cy="96636"/>
          </a:xfrm>
        </p:spPr>
        <p:txBody>
          <a:bodyPr>
            <a:normAutofit fontScale="25000" lnSpcReduction="20000"/>
          </a:bodyPr>
          <a:lstStyle/>
          <a:p>
            <a:pPr marL="0" indent="0">
              <a:buNone/>
            </a:pPr>
            <a:endParaRPr lang="en-US" b="1" dirty="0"/>
          </a:p>
        </p:txBody>
      </p:sp>
      <p:sp>
        <p:nvSpPr>
          <p:cNvPr id="4" name="Content Placeholder 3">
            <a:extLst>
              <a:ext uri="{FF2B5EF4-FFF2-40B4-BE49-F238E27FC236}">
                <a16:creationId xmlns:a16="http://schemas.microsoft.com/office/drawing/2014/main" id="{4F5F9818-7589-51E7-9F61-CDE1B7A6B271}"/>
              </a:ext>
            </a:extLst>
          </p:cNvPr>
          <p:cNvSpPr>
            <a:spLocks noGrp="1"/>
          </p:cNvSpPr>
          <p:nvPr>
            <p:ph sz="half" idx="13"/>
          </p:nvPr>
        </p:nvSpPr>
        <p:spPr>
          <a:xfrm flipH="1" flipV="1">
            <a:off x="11672887" y="6229350"/>
            <a:ext cx="45719" cy="45719"/>
          </a:xfrm>
        </p:spPr>
        <p:txBody>
          <a:bodyPr>
            <a:normAutofit fontScale="25000" lnSpcReduction="20000"/>
          </a:bodyPr>
          <a:lstStyle/>
          <a:p>
            <a:endParaRPr lang="en-US" dirty="0"/>
          </a:p>
        </p:txBody>
      </p:sp>
    </p:spTree>
    <p:extLst>
      <p:ext uri="{BB962C8B-B14F-4D97-AF65-F5344CB8AC3E}">
        <p14:creationId xmlns:p14="http://schemas.microsoft.com/office/powerpoint/2010/main" val="3284616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5A52-EB72-8381-9004-15EFA08A1549}"/>
              </a:ext>
            </a:extLst>
          </p:cNvPr>
          <p:cNvSpPr>
            <a:spLocks noGrp="1"/>
          </p:cNvSpPr>
          <p:nvPr>
            <p:ph type="title"/>
          </p:nvPr>
        </p:nvSpPr>
        <p:spPr>
          <a:xfrm>
            <a:off x="185195" y="0"/>
            <a:ext cx="11852476" cy="6354501"/>
          </a:xfrm>
        </p:spPr>
        <p:txBody>
          <a:bodyPr/>
          <a:lstStyle/>
          <a:p>
            <a:pPr marL="0" marR="0">
              <a:spcBef>
                <a:spcPts val="0"/>
              </a:spcBef>
              <a:spcAft>
                <a:spcPts val="0"/>
              </a:spcAft>
            </a:pPr>
            <a:br>
              <a:rPr lang="en-US" b="1" u="sng" dirty="0"/>
            </a:br>
            <a:br>
              <a:rPr lang="en-US" b="1" u="sng" dirty="0"/>
            </a:br>
            <a:r>
              <a:rPr lang="en-US" b="1" dirty="0"/>
              <a:t>                                  </a:t>
            </a:r>
            <a:r>
              <a:rPr lang="en-US" b="1" u="sng" dirty="0"/>
              <a:t>INTRODUCTION</a:t>
            </a:r>
            <a:br>
              <a:rPr lang="en-US" b="1" u="sng" dirty="0"/>
            </a:br>
            <a:br>
              <a:rPr lang="en-US" b="1" u="sng" dirty="0"/>
            </a:br>
            <a:r>
              <a:rPr lang="en-US" sz="2800" dirty="0">
                <a:latin typeface="Times New Roman" panose="02020603050405020304" pitchFamily="18" charset="0"/>
                <a:cs typeface="Times New Roman" panose="02020603050405020304" pitchFamily="18" charset="0"/>
              </a:rPr>
              <a:t>Banking: is the business of bank which provides financial services to individuals, businesses etc.</a:t>
            </a:r>
            <a:br>
              <a:rPr lang="en-US" sz="1800" dirty="0">
                <a:effectLst/>
                <a:latin typeface="Times New Roman" panose="02020603050405020304" pitchFamily="18" charset="0"/>
                <a:ea typeface="Times New Roman" panose="02020603050405020304" pitchFamily="18" charset="0"/>
              </a:rPr>
            </a:br>
            <a:r>
              <a:rPr lang="en-US" sz="2800" dirty="0">
                <a:effectLst/>
                <a:latin typeface="Times New Roman" panose="02020603050405020304" pitchFamily="18" charset="0"/>
                <a:ea typeface="Times New Roman" panose="02020603050405020304" pitchFamily="18" charset="0"/>
              </a:rPr>
              <a:t>Bank Management System effortlessly ensures efficiency in the operations of large scale  Banks.</a:t>
            </a:r>
            <a:br>
              <a:rPr lang="en-US" sz="2800" dirty="0">
                <a:effectLst/>
                <a:latin typeface="Times New Roman" panose="02020603050405020304" pitchFamily="18" charset="0"/>
                <a:ea typeface="Times New Roman" panose="02020603050405020304" pitchFamily="18" charset="0"/>
              </a:rPr>
            </a:br>
            <a:r>
              <a:rPr lang="en-US" sz="2800" dirty="0">
                <a:effectLst/>
                <a:latin typeface="Times New Roman" panose="02020603050405020304" pitchFamily="18" charset="0"/>
                <a:ea typeface="Times New Roman" panose="02020603050405020304" pitchFamily="18" charset="0"/>
              </a:rPr>
              <a:t>The </a:t>
            </a:r>
            <a:r>
              <a:rPr lang="en-US" sz="2800" b="1" dirty="0">
                <a:effectLst/>
                <a:latin typeface="Times New Roman" panose="02020603050405020304" pitchFamily="18" charset="0"/>
                <a:ea typeface="Times New Roman" panose="02020603050405020304" pitchFamily="18" charset="0"/>
              </a:rPr>
              <a:t>Bank Management System </a:t>
            </a:r>
            <a:r>
              <a:rPr lang="en-US" sz="2800" dirty="0">
                <a:effectLst/>
                <a:latin typeface="Times New Roman" panose="02020603050405020304" pitchFamily="18" charset="0"/>
                <a:ea typeface="Times New Roman" panose="02020603050405020304" pitchFamily="18" charset="0"/>
              </a:rPr>
              <a:t>digitizes routine work of the  bank such as efficiency, accessibility, security , scalability and customer satisfaction .</a:t>
            </a:r>
            <a:br>
              <a:rPr lang="en-US" sz="2800" dirty="0">
                <a:effectLst/>
                <a:latin typeface="Times New Roman" panose="02020603050405020304" pitchFamily="18" charset="0"/>
                <a:ea typeface="Times New Roman" panose="02020603050405020304" pitchFamily="18" charset="0"/>
              </a:rPr>
            </a:br>
            <a:br>
              <a:rPr lang="en-US" sz="2800" dirty="0">
                <a:effectLst/>
                <a:latin typeface="Times New Roman" panose="02020603050405020304" pitchFamily="18" charset="0"/>
                <a:ea typeface="Times New Roman" panose="02020603050405020304" pitchFamily="18" charset="0"/>
              </a:rPr>
            </a:b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US" dirty="0"/>
            </a:br>
            <a:br>
              <a:rPr lang="en-US" dirty="0"/>
            </a:br>
            <a:endParaRPr lang="en-US" dirty="0"/>
          </a:p>
        </p:txBody>
      </p:sp>
      <p:sp>
        <p:nvSpPr>
          <p:cNvPr id="4" name="Content Placeholder 3">
            <a:extLst>
              <a:ext uri="{FF2B5EF4-FFF2-40B4-BE49-F238E27FC236}">
                <a16:creationId xmlns:a16="http://schemas.microsoft.com/office/drawing/2014/main" id="{4F5F9818-7589-51E7-9F61-CDE1B7A6B271}"/>
              </a:ext>
            </a:extLst>
          </p:cNvPr>
          <p:cNvSpPr>
            <a:spLocks noGrp="1"/>
          </p:cNvSpPr>
          <p:nvPr>
            <p:ph sz="half" idx="13"/>
          </p:nvPr>
        </p:nvSpPr>
        <p:spPr>
          <a:xfrm>
            <a:off x="10914926" y="5856790"/>
            <a:ext cx="757961" cy="372560"/>
          </a:xfrm>
        </p:spPr>
        <p:txBody>
          <a:bodyPr>
            <a:normAutofit fontScale="92500" lnSpcReduction="20000"/>
          </a:bodyPr>
          <a:lstStyle/>
          <a:p>
            <a:endParaRPr lang="en-US" dirty="0"/>
          </a:p>
        </p:txBody>
      </p:sp>
    </p:spTree>
    <p:extLst>
      <p:ext uri="{BB962C8B-B14F-4D97-AF65-F5344CB8AC3E}">
        <p14:creationId xmlns:p14="http://schemas.microsoft.com/office/powerpoint/2010/main" val="1597742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ctrTitle"/>
          </p:nvPr>
        </p:nvSpPr>
        <p:spPr>
          <a:xfrm>
            <a:off x="196770" y="92596"/>
            <a:ext cx="11898774" cy="6765403"/>
          </a:xfrm>
        </p:spPr>
        <p:txBody>
          <a:bodyPr wrap="square" anchor="b">
            <a:normAutofit/>
          </a:bodyPr>
          <a:lstStyle/>
          <a:p>
            <a:pPr marR="0" lvl="0">
              <a:spcBef>
                <a:spcPts val="0"/>
              </a:spcBef>
              <a:spcAft>
                <a:spcPts val="0"/>
              </a:spcAft>
            </a:pPr>
            <a:r>
              <a:rPr lang="en-US" sz="3600" b="1" u="sng" dirty="0"/>
              <a:t>OBJECTIVE OF BANK MANAGEMENT SYSTEM</a:t>
            </a:r>
            <a:br>
              <a:rPr lang="en-US" sz="3600" b="1" u="sng" dirty="0"/>
            </a:br>
            <a:br>
              <a:rPr lang="en-US" dirty="0"/>
            </a:br>
            <a:r>
              <a:rPr lang="en-US" sz="3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User Management (Customer, Administrator).</a:t>
            </a:r>
            <a:b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   - Account Management (Create, Update, Delete).</a:t>
            </a:r>
            <a:b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      - Transaction Management (Deposit, Withdrawal ).</a:t>
            </a:r>
            <a:b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 - Loan Management (Withdrawal ,Repayment). </a:t>
            </a:r>
            <a:br>
              <a:rPr lang="en-US" sz="3400" dirty="0">
                <a:latin typeface="Times New Roman" panose="02020603050405020304" pitchFamily="18" charset="0"/>
                <a:ea typeface="Times New Roman" panose="02020603050405020304" pitchFamily="18" charset="0"/>
                <a:cs typeface="Times New Roman" panose="02020603050405020304" pitchFamily="18" charset="0"/>
              </a:rPr>
            </a:br>
            <a:r>
              <a:rPr lang="en-US" sz="34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ea typeface="Times New Roman" panose="02020603050405020304" pitchFamily="18" charset="0"/>
                <a:cs typeface="Times New Roman" panose="02020603050405020304" pitchFamily="18" charset="0"/>
              </a:rPr>
              <a:t>-To provide security at different level like bank id and username.</a:t>
            </a:r>
            <a:b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3400" dirty="0">
                <a:latin typeface="Times New Roman" panose="02020603050405020304" pitchFamily="18" charset="0"/>
                <a:ea typeface="Times New Roman" panose="02020603050405020304" pitchFamily="18" charset="0"/>
                <a:cs typeface="Times New Roman" panose="02020603050405020304" pitchFamily="18" charset="0"/>
              </a:rPr>
              <a:t>-</a:t>
            </a:r>
            <a:r>
              <a:rPr lang="en-US" sz="3400" dirty="0">
                <a:effectLst/>
                <a:latin typeface="Times New Roman" panose="02020603050405020304" pitchFamily="18" charset="0"/>
                <a:ea typeface="Times New Roman" panose="02020603050405020304" pitchFamily="18" charset="0"/>
                <a:cs typeface="Times New Roman" panose="02020603050405020304" pitchFamily="18" charset="0"/>
              </a:rPr>
              <a:t>Safe Transaction.  </a:t>
            </a:r>
            <a:br>
              <a:rPr lang="en-US" sz="3400" dirty="0">
                <a:latin typeface="Times New Roman" panose="02020603050405020304" pitchFamily="18" charset="0"/>
                <a:cs typeface="Times New Roman" panose="02020603050405020304" pitchFamily="18" charset="0"/>
              </a:rPr>
            </a:br>
            <a:br>
              <a:rPr lang="en-US" dirty="0"/>
            </a:br>
            <a:r>
              <a:rPr lang="en-US" dirty="0"/>
              <a:t>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subTitle" idx="1"/>
          </p:nvPr>
        </p:nvSpPr>
        <p:spPr>
          <a:xfrm>
            <a:off x="8426370" y="5335929"/>
            <a:ext cx="549630" cy="442572"/>
          </a:xfrm>
          <a:ln>
            <a:noFill/>
          </a:ln>
        </p:spPr>
        <p:txBody>
          <a:bodyPr>
            <a:normAutofit fontScale="92500" lnSpcReduction="20000"/>
          </a:bodyPr>
          <a:lstStyle/>
          <a:p>
            <a:endParaRPr lang="en-US" dirty="0"/>
          </a:p>
        </p:txBody>
      </p:sp>
    </p:spTree>
    <p:extLst>
      <p:ext uri="{BB962C8B-B14F-4D97-AF65-F5344CB8AC3E}">
        <p14:creationId xmlns:p14="http://schemas.microsoft.com/office/powerpoint/2010/main" val="445070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81023" y="0"/>
            <a:ext cx="11542813" cy="6857999"/>
          </a:xfrm>
        </p:spPr>
        <p:txBody>
          <a:bodyPr/>
          <a:lstStyle/>
          <a:p>
            <a:pPr marL="742950" indent="-742950">
              <a:buFont typeface="+mj-lt"/>
              <a:buAutoNum type="arabicPeriod"/>
            </a:pP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br>
              <a:rPr lang="en-US" b="1" u="sng" dirty="0"/>
            </a:br>
            <a:r>
              <a:rPr lang="en-US" b="1" dirty="0"/>
              <a:t>                                  </a:t>
            </a:r>
            <a:r>
              <a:rPr lang="en-US" b="1" u="sng" dirty="0"/>
              <a:t>MODULES</a:t>
            </a:r>
            <a:br>
              <a:rPr lang="en-US" b="1" u="sng" dirty="0"/>
            </a:br>
            <a:br>
              <a:rPr lang="en-US" b="1" u="sng" dirty="0"/>
            </a:br>
            <a:r>
              <a:rPr lang="en-US" sz="3400" dirty="0"/>
              <a:t>There are several modules in the project, they are as follows:</a:t>
            </a:r>
            <a:br>
              <a:rPr lang="en-US" sz="3400" dirty="0"/>
            </a:br>
            <a:r>
              <a:rPr lang="en-US" sz="3400" dirty="0"/>
              <a:t>1. </a:t>
            </a:r>
            <a:r>
              <a:rPr lang="en-US" sz="3200" dirty="0">
                <a:latin typeface="Times New Roman" panose="02020603050405020304" pitchFamily="18" charset="0"/>
                <a:cs typeface="Times New Roman" panose="02020603050405020304" pitchFamily="18" charset="0"/>
              </a:rPr>
              <a:t>Admin login :contain features update ,delete and show records.</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2. Customer login : contain all basic operations of bank.</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3. Create account: creates new account.</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4. Deposit money : deposit money on basis of bank id.</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5. Withdraw money : withdraw money on basis of bank id.</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6. Update record : updates fields of pre-existing account</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7. Delete record : deletes pre-existing account.</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8. Check balance : displays record details.</a:t>
            </a:r>
            <a:br>
              <a:rPr lang="en-US" sz="3400" dirty="0"/>
            </a:br>
            <a:r>
              <a:rPr lang="en-US" sz="3200" dirty="0">
                <a:latin typeface="Times New Roman" panose="02020603050405020304" pitchFamily="18" charset="0"/>
                <a:cs typeface="Times New Roman" panose="02020603050405020304" pitchFamily="18" charset="0"/>
              </a:rPr>
              <a:t>9. Apply for loan : apply for loan on basis of bank id.</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10. Repay loan : repay loan on basis of bank id.</a:t>
            </a:r>
            <a:endParaRPr lang="en-US" b="1" u="sng" dirty="0"/>
          </a:p>
        </p:txBody>
      </p:sp>
      <p:sp>
        <p:nvSpPr>
          <p:cNvPr id="18" name="Content Placeholder 17">
            <a:extLst>
              <a:ext uri="{FF2B5EF4-FFF2-40B4-BE49-F238E27FC236}">
                <a16:creationId xmlns:a16="http://schemas.microsoft.com/office/drawing/2014/main" id="{23780F96-A835-781A-F44F-1A735EFD59C0}"/>
              </a:ext>
            </a:extLst>
          </p:cNvPr>
          <p:cNvSpPr>
            <a:spLocks noGrp="1"/>
          </p:cNvSpPr>
          <p:nvPr>
            <p:ph sz="half" idx="1"/>
          </p:nvPr>
        </p:nvSpPr>
        <p:spPr>
          <a:xfrm flipH="1" flipV="1">
            <a:off x="6655862" y="6462711"/>
            <a:ext cx="1029727" cy="45719"/>
          </a:xfrm>
        </p:spPr>
        <p:txBody>
          <a:bodyPr>
            <a:normAutofit fontScale="25000" lnSpcReduction="20000"/>
          </a:bodyPr>
          <a:lstStyle/>
          <a:p>
            <a:endParaRPr lang="en-US" dirty="0"/>
          </a:p>
        </p:txBody>
      </p:sp>
      <p:sp>
        <p:nvSpPr>
          <p:cNvPr id="7" name="Content Placeholder 6">
            <a:extLst>
              <a:ext uri="{FF2B5EF4-FFF2-40B4-BE49-F238E27FC236}">
                <a16:creationId xmlns:a16="http://schemas.microsoft.com/office/drawing/2014/main" id="{A2FAAB1E-0735-48E7-A2DB-33A204C35FE9}"/>
              </a:ext>
            </a:extLst>
          </p:cNvPr>
          <p:cNvSpPr>
            <a:spLocks noGrp="1"/>
          </p:cNvSpPr>
          <p:nvPr>
            <p:ph sz="half" idx="13"/>
          </p:nvPr>
        </p:nvSpPr>
        <p:spPr>
          <a:xfrm>
            <a:off x="11343190" y="6053558"/>
            <a:ext cx="280646" cy="175791"/>
          </a:xfrm>
        </p:spPr>
        <p:txBody>
          <a:bodyPr>
            <a:normAutofit fontScale="25000" lnSpcReduction="20000"/>
          </a:bodyPr>
          <a:lstStyle/>
          <a:p>
            <a:endParaRPr lang="en-US" dirty="0"/>
          </a:p>
        </p:txBody>
      </p:sp>
    </p:spTree>
    <p:extLst>
      <p:ext uri="{BB962C8B-B14F-4D97-AF65-F5344CB8AC3E}">
        <p14:creationId xmlns:p14="http://schemas.microsoft.com/office/powerpoint/2010/main" val="4212917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7900A-321E-9B5B-1413-B314F2F36F75}"/>
              </a:ext>
            </a:extLst>
          </p:cNvPr>
          <p:cNvSpPr>
            <a:spLocks noGrp="1"/>
          </p:cNvSpPr>
          <p:nvPr>
            <p:ph type="title"/>
          </p:nvPr>
        </p:nvSpPr>
        <p:spPr>
          <a:xfrm>
            <a:off x="0" y="1"/>
            <a:ext cx="12146281" cy="6857999"/>
          </a:xfrm>
        </p:spPr>
        <p:txBody>
          <a:bodyPr>
            <a:normAutofit fontScale="90000"/>
          </a:bodyPr>
          <a:lstStyle/>
          <a:p>
            <a:pPr marL="0" marR="0">
              <a:spcBef>
                <a:spcPts val="0"/>
              </a:spcBef>
              <a:spcAft>
                <a:spcPts val="0"/>
              </a:spcAft>
            </a:pPr>
            <a:r>
              <a:rPr lang="en-US" sz="4000" b="1" dirty="0">
                <a:cs typeface="Times New Roman" panose="02020603050405020304" pitchFamily="18" charset="0"/>
              </a:rPr>
              <a:t>                                          </a:t>
            </a:r>
            <a:r>
              <a:rPr lang="en-US" sz="4000" b="1" u="sng" dirty="0">
                <a:cs typeface="Times New Roman" panose="02020603050405020304" pitchFamily="18" charset="0"/>
              </a:rPr>
              <a:t>BENEFITS</a:t>
            </a:r>
            <a:br>
              <a:rPr lang="en-US" b="1" u="sng" dirty="0">
                <a:latin typeface="Times New Roman" panose="02020603050405020304" pitchFamily="18" charset="0"/>
                <a:cs typeface="Times New Roman" panose="02020603050405020304" pitchFamily="18" charset="0"/>
              </a:rPr>
            </a:b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1. The Bank management System offers hassle less transaction  methodologies. It dynamic , secure , robust , efficient and well organized architecture to manage your financial status.</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2. Makes information retrieval fast and easier.</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3. Less man power required.</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4. Saves time and energy.</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5. Protects the information from unauthorized access.</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6. User friendly interfaces.</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a:t>
            </a:r>
            <a:br>
              <a:rPr lang="en-US" dirty="0">
                <a:effectLst/>
                <a:latin typeface="Times New Roman" panose="02020603050405020304" pitchFamily="18" charset="0"/>
                <a:ea typeface="Times New Roman" panose="02020603050405020304" pitchFamily="18" charset="0"/>
              </a:rPr>
            </a:br>
            <a:r>
              <a:rPr lang="en-US" dirty="0">
                <a:effectLst/>
                <a:latin typeface="Times New Roman" panose="02020603050405020304" pitchFamily="18" charset="0"/>
                <a:ea typeface="Times New Roman" panose="02020603050405020304" pitchFamily="18" charset="0"/>
              </a:rPr>
              <a:t> </a:t>
            </a:r>
            <a:endParaRPr lang="en-US"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5A72B37-52D4-0A96-B878-D66F72705952}"/>
              </a:ext>
            </a:extLst>
          </p:cNvPr>
          <p:cNvSpPr>
            <a:spLocks noGrp="1"/>
          </p:cNvSpPr>
          <p:nvPr>
            <p:ph idx="11"/>
          </p:nvPr>
        </p:nvSpPr>
        <p:spPr>
          <a:xfrm>
            <a:off x="8692586" y="6261904"/>
            <a:ext cx="62735" cy="91284"/>
          </a:xfrm>
        </p:spPr>
        <p:txBody>
          <a:bodyPr>
            <a:normAutofit fontScale="25000" lnSpcReduction="20000"/>
          </a:bodyPr>
          <a:lstStyle/>
          <a:p>
            <a:endParaRPr lang="en-US" dirty="0"/>
          </a:p>
        </p:txBody>
      </p:sp>
      <p:sp>
        <p:nvSpPr>
          <p:cNvPr id="4" name="Content Placeholder 3">
            <a:extLst>
              <a:ext uri="{FF2B5EF4-FFF2-40B4-BE49-F238E27FC236}">
                <a16:creationId xmlns:a16="http://schemas.microsoft.com/office/drawing/2014/main" id="{67EC3CA0-178A-3589-C916-CA7F321825A5}"/>
              </a:ext>
            </a:extLst>
          </p:cNvPr>
          <p:cNvSpPr>
            <a:spLocks noGrp="1"/>
          </p:cNvSpPr>
          <p:nvPr>
            <p:ph sz="half" idx="10"/>
          </p:nvPr>
        </p:nvSpPr>
        <p:spPr>
          <a:xfrm flipH="1" flipV="1">
            <a:off x="11625396" y="6353187"/>
            <a:ext cx="45719" cy="91283"/>
          </a:xfrm>
        </p:spPr>
        <p:txBody>
          <a:bodyPr>
            <a:normAutofit fontScale="25000" lnSpcReduction="20000"/>
          </a:bodyPr>
          <a:lstStyle/>
          <a:p>
            <a:endParaRPr lang="en-US" dirty="0"/>
          </a:p>
        </p:txBody>
      </p:sp>
    </p:spTree>
    <p:extLst>
      <p:ext uri="{BB962C8B-B14F-4D97-AF65-F5344CB8AC3E}">
        <p14:creationId xmlns:p14="http://schemas.microsoft.com/office/powerpoint/2010/main" val="240967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48C0A-F532-87F9-2318-0570ADF145FB}"/>
              </a:ext>
            </a:extLst>
          </p:cNvPr>
          <p:cNvSpPr>
            <a:spLocks noGrp="1"/>
          </p:cNvSpPr>
          <p:nvPr>
            <p:ph type="title"/>
          </p:nvPr>
        </p:nvSpPr>
        <p:spPr>
          <a:xfrm>
            <a:off x="0" y="0"/>
            <a:ext cx="12192000" cy="6857999"/>
          </a:xfrm>
        </p:spPr>
        <p:txBody>
          <a:bodyPr/>
          <a:lstStyle/>
          <a:p>
            <a:pPr marL="0" marR="0">
              <a:spcBef>
                <a:spcPts val="0"/>
              </a:spcBef>
              <a:spcAft>
                <a:spcPts val="0"/>
              </a:spcAft>
            </a:pPr>
            <a:r>
              <a:rPr lang="en-US" sz="3600" b="1" u="sng" dirty="0"/>
              <a:t>HARDWARE AND SOFTWARE REQUIREMENTS </a:t>
            </a:r>
            <a:br>
              <a:rPr lang="en-US" sz="3600" b="1" u="sng" dirty="0"/>
            </a:br>
            <a:br>
              <a:rPr lang="en-US" sz="3600" b="1" u="sng" dirty="0"/>
            </a:br>
            <a:r>
              <a:rPr lang="en-US" sz="2000" dirty="0">
                <a:effectLst/>
                <a:latin typeface="Times New Roman" panose="02020603050405020304" pitchFamily="18" charset="0"/>
                <a:ea typeface="Times New Roman" panose="02020603050405020304" pitchFamily="18" charset="0"/>
              </a:rPr>
              <a:t>Following facilities are required in development of this project:</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Spring Boot as the application framework</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Java as the programming language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MySQL or as the database management system(Server Side).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HTML , BOOTSTRAP and CSS for the user interface(Client Side).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Postman to test the API.</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Java Development Kit (JDK 17) or above.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Spring Tool Suit or Eclipse.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Postman Application.</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Browser</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MySQL Database </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 </a:t>
            </a:r>
            <a:br>
              <a:rPr lang="en-US" sz="2000" dirty="0">
                <a:effectLst/>
                <a:latin typeface="Times New Roman" panose="02020603050405020304" pitchFamily="18" charset="0"/>
                <a:ea typeface="Times New Roman" panose="02020603050405020304" pitchFamily="18" charset="0"/>
              </a:rPr>
            </a:br>
            <a:r>
              <a:rPr lang="en-US" sz="2000" b="1" dirty="0">
                <a:effectLst/>
                <a:latin typeface="Times New Roman" panose="02020603050405020304" pitchFamily="18" charset="0"/>
                <a:ea typeface="Times New Roman" panose="02020603050405020304" pitchFamily="18" charset="0"/>
              </a:rPr>
              <a:t>Minimum System Requirements:</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Ram: 4GB</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Processor: Pentium and above  Storage : 7GB</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OS: Windows 7 and above</a:t>
            </a:r>
            <a:endParaRPr lang="en-US" sz="2000" b="1" u="sng" dirty="0"/>
          </a:p>
        </p:txBody>
      </p:sp>
      <p:graphicFrame>
        <p:nvGraphicFramePr>
          <p:cNvPr id="10" name="Content Placeholder 3">
            <a:extLst>
              <a:ext uri="{FF2B5EF4-FFF2-40B4-BE49-F238E27FC236}">
                <a16:creationId xmlns:a16="http://schemas.microsoft.com/office/drawing/2014/main" id="{8E7DC65E-B0D7-37FB-7465-F1881B2FE5A8}"/>
              </a:ext>
            </a:extLst>
          </p:cNvPr>
          <p:cNvGraphicFramePr>
            <a:graphicFrameLocks noGrp="1"/>
          </p:cNvGraphicFramePr>
          <p:nvPr>
            <p:ph type="tbl" sz="quarter" idx="4294967295"/>
            <p:extLst>
              <p:ext uri="{D42A27DB-BD31-4B8C-83A1-F6EECF244321}">
                <p14:modId xmlns:p14="http://schemas.microsoft.com/office/powerpoint/2010/main" val="2612622313"/>
              </p:ext>
            </p:extLst>
          </p:nvPr>
        </p:nvGraphicFramePr>
        <p:xfrm>
          <a:off x="13993793" y="4663440"/>
          <a:ext cx="833120" cy="2194560"/>
        </p:xfrm>
        <a:graphic>
          <a:graphicData uri="http://schemas.openxmlformats.org/drawingml/2006/table">
            <a:tbl>
              <a:tblPr firstRow="1" bandRow="1">
                <a:tableStyleId>{0505E3EF-67EA-436B-97B2-0124C06EBD24}</a:tableStyleId>
              </a:tblPr>
              <a:tblGrid>
                <a:gridCol w="208280">
                  <a:extLst>
                    <a:ext uri="{9D8B030D-6E8A-4147-A177-3AD203B41FA5}">
                      <a16:colId xmlns:a16="http://schemas.microsoft.com/office/drawing/2014/main" val="3473963133"/>
                    </a:ext>
                  </a:extLst>
                </a:gridCol>
                <a:gridCol w="208280">
                  <a:extLst>
                    <a:ext uri="{9D8B030D-6E8A-4147-A177-3AD203B41FA5}">
                      <a16:colId xmlns:a16="http://schemas.microsoft.com/office/drawing/2014/main" val="3896826281"/>
                    </a:ext>
                  </a:extLst>
                </a:gridCol>
                <a:gridCol w="208280">
                  <a:extLst>
                    <a:ext uri="{9D8B030D-6E8A-4147-A177-3AD203B41FA5}">
                      <a16:colId xmlns:a16="http://schemas.microsoft.com/office/drawing/2014/main" val="1391671866"/>
                    </a:ext>
                  </a:extLst>
                </a:gridCol>
                <a:gridCol w="208280">
                  <a:extLst>
                    <a:ext uri="{9D8B030D-6E8A-4147-A177-3AD203B41FA5}">
                      <a16:colId xmlns:a16="http://schemas.microsoft.com/office/drawing/2014/main" val="3820157022"/>
                    </a:ext>
                  </a:extLst>
                </a:gridCol>
              </a:tblGrid>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351472789"/>
                  </a:ext>
                </a:extLst>
              </a:tr>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634366626"/>
                  </a:ext>
                </a:extLst>
              </a:tr>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436991230"/>
                  </a:ext>
                </a:extLst>
              </a:tr>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751191369"/>
                  </a:ext>
                </a:extLst>
              </a:tr>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1462230751"/>
                  </a:ext>
                </a:extLst>
              </a:tr>
              <a:tr h="365580">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tc>
                  <a:txBody>
                    <a:bodyPr/>
                    <a:lstStyle/>
                    <a:p>
                      <a:pPr algn="ctr"/>
                      <a:endParaRPr lang="en-US" dirty="0"/>
                    </a:p>
                  </a:txBody>
                  <a:tcPr anchor="ctr"/>
                </a:tc>
                <a:extLst>
                  <a:ext uri="{0D108BD9-81ED-4DB2-BD59-A6C34878D82A}">
                    <a16:rowId xmlns:a16="http://schemas.microsoft.com/office/drawing/2014/main" val="3938868212"/>
                  </a:ext>
                </a:extLst>
              </a:tr>
            </a:tbl>
          </a:graphicData>
        </a:graphic>
      </p:graphicFrame>
    </p:spTree>
    <p:extLst>
      <p:ext uri="{BB962C8B-B14F-4D97-AF65-F5344CB8AC3E}">
        <p14:creationId xmlns:p14="http://schemas.microsoft.com/office/powerpoint/2010/main" val="1274155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FEDA63D-DE73-4ED5-BDF0-D3D9FD35E1ED}">
  <ds:schemaRefs>
    <ds:schemaRef ds:uri="http://schemas.microsoft.com/sharepoint/v3/contenttype/forms"/>
  </ds:schemaRefs>
</ds:datastoreItem>
</file>

<file path=customXml/itemProps3.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{30C63872-44C2-438A-9A0B-46F65907078D}tf11158769_win32</Template>
  <TotalTime>321</TotalTime>
  <Words>1275</Words>
  <Application>Microsoft Office PowerPoint</Application>
  <PresentationFormat>Widescreen</PresentationFormat>
  <Paragraphs>141</Paragraphs>
  <Slides>22</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Avenir Next LT Pro</vt:lpstr>
      <vt:lpstr>Calibri</vt:lpstr>
      <vt:lpstr>Goudy Old Style</vt:lpstr>
      <vt:lpstr>Times New Roman</vt:lpstr>
      <vt:lpstr>Wingdings</vt:lpstr>
      <vt:lpstr>FrostyVTI</vt:lpstr>
      <vt:lpstr>  </vt:lpstr>
      <vt:lpstr>UNITED COLLEGE OF ENGINEERING AND RESEARCH  A mini project on Bank Management System  Bachelor Of Technology  By: SHASHWAT  Under the Guidance of  Mr. DHANANJAY SHARMA SIR</vt:lpstr>
      <vt:lpstr>TABLE OF CONTENTS</vt:lpstr>
      <vt:lpstr>                                       ABSTRACT     The Bank Management System is a web-based application designed to streamline banking operations, improve customer service, and enhance overall efficiency. The system will provide a user-friendly interface for customers, and administrators to manage accounts, transactions, and other banking services.  The project involves various operations similar to that of a bank but with more effective and hassle free method. Once your documents are verified you are good to go with features of bank offering operations like create account, update account, deposit, withdraw, apply for loan , repay loan and all the records will be updated to the admin.  </vt:lpstr>
      <vt:lpstr>                                    INTRODUCTION  Banking: is the business of bank which provides financial services to individuals, businesses etc. Bank Management System effortlessly ensures efficiency in the operations of large scale  Banks. The Bank Management System digitizes routine work of the  bank such as efficiency, accessibility, security , scalability and customer satisfaction .        </vt:lpstr>
      <vt:lpstr>OBJECTIVE OF BANK MANAGEMENT SYSTEM  - User Management (Customer, Administrator).    - Account Management (Create, Update, Delete).       - Transaction Management (Deposit, Withdrawal ).  - Loan Management (Withdrawal ,Repayment).               -To provide security at different level like bank id and username. -Safe Transaction.     </vt:lpstr>
      <vt:lpstr>                                                 MODULES  There are several modules in the project, they are as follows: 1. Admin login :contain features update ,delete and show records. 2. Customer login : contain all basic operations of bank. 3. Create account: creates new account. 4. Deposit money : deposit money on basis of bank id. 5. Withdraw money : withdraw money on basis of bank id. 6. Update record : updates fields of pre-existing account 7. Delete record : deletes pre-existing account. 8. Check balance : displays record details. 9. Apply for loan : apply for loan on basis of bank id. 10. Repay loan : repay loan on basis of bank id.</vt:lpstr>
      <vt:lpstr>                                          BENEFITS    1. The Bank management System offers hassle less transaction  methodologies. It dynamic , secure , robust , efficient and well organized architecture to manage your financial status.   2. Makes information retrieval fast and easier.   3. Less man power required.   4. Saves time and energy.   5. Protects the information from unauthorized access.   6. User friendly interfaces.      </vt:lpstr>
      <vt:lpstr>HARDWARE AND SOFTWARE REQUIREMENTS   Following facilities are required in development of this project:   - Spring Boot as the application framework - Java as the programming language - MySQL or as the database management system(Server Side). - HTML , BOOTSTRAP and CSS for the user interface(Client Side). - Postman to test the API.   Java Development Kit (JDK 17) or above. Spring Tool Suit or Eclipse. Postman Application. Browser MySQL Database      Minimum System Requirements: Ram: 4GB Processor: Pentium and above  Storage : 7GB OS: Windows 7 and above</vt:lpstr>
      <vt:lpstr>DATA FLOW DIAGRAM           </vt:lpstr>
      <vt:lpstr>ENTITY RELATIONSHIP(ER DIAGRAM)         v  </vt:lpstr>
      <vt:lpstr>DATABASE DESIGN  </vt:lpstr>
      <vt:lpstr>                                         FUTURE SCOPE  1. More interactive with chatbots. 2. More secure with ORACLE database. 3. More features like joint account, savings account , salary account and recurrence account. 4. Transaction between accounts. 5. Web based document verification.       </vt:lpstr>
      <vt:lpstr>                                     BIBLIOGRAPHY I would like to take this opportunity to express my gratitude to a number of people who have been  sources of help &amp; encouragement during the course of this project. I am very grateful and indebted to our project guide Mr. Dhananjay Sharma sir, our respected Dean Academic Mr. Vijay Kumar Dwivedi &amp; our head of department Dr. Ashutosh Singh for providing their enduring patience, guidance &amp; valuable  suggestions. They are the one who never let the morale down &amp; always supported me through our thick &amp; thin. They are the constant source of inspiration for me &amp; took utmost interest in my project. I would also like to thank all the staff members for their invaluable co-operation &amp; permitting me to  work in the computer lab. The arduous job of completing this project would never have been possible without the valuable help  and assistance from : I would like to take this opportunity to express my gratitude to a number of people who have Computer Applications Book. 1. Geek For Geek site. 2. Javatpoint site.             Senior Teachers:                                         Dhananjay Sir                                         Dinesh Sir                                         Shashi Sir                                         Vinay Sir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Shashwat Singh</dc:creator>
  <cp:lastModifiedBy>Shashwat Singh</cp:lastModifiedBy>
  <cp:revision>3</cp:revision>
  <dcterms:created xsi:type="dcterms:W3CDTF">2024-09-19T13:49:24Z</dcterms:created>
  <dcterms:modified xsi:type="dcterms:W3CDTF">2024-12-29T16:40:29Z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